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60" r:id="rId4"/>
    <p:sldId id="262" r:id="rId5"/>
    <p:sldId id="264" r:id="rId6"/>
    <p:sldId id="257" r:id="rId7"/>
    <p:sldId id="258" r:id="rId8"/>
    <p:sldId id="259" r:id="rId9"/>
    <p:sldId id="261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C57891-F74E-44F1-9AD0-8B0944B5CCFF}" v="1062" dt="2019-05-08T14:35:10.247"/>
    <p1510:client id="{9D72836D-CAAD-48DC-BEFB-2B5D795478BE}" v="5965" dt="2019-05-09T11:35:40.4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-1242" y="-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rison, Katie" userId="03210192-1927-46d4-9135-c654473e7b78" providerId="ADAL" clId="{9D72836D-CAAD-48DC-BEFB-2B5D795478BE}"/>
    <pc:docChg chg="custSel addSld modSld sldOrd">
      <pc:chgData name="Harrison, Katie" userId="03210192-1927-46d4-9135-c654473e7b78" providerId="ADAL" clId="{9D72836D-CAAD-48DC-BEFB-2B5D795478BE}" dt="2019-05-09T11:35:40.421" v="5957" actId="20577"/>
      <pc:docMkLst>
        <pc:docMk/>
      </pc:docMkLst>
      <pc:sldChg chg="modSp">
        <pc:chgData name="Harrison, Katie" userId="03210192-1927-46d4-9135-c654473e7b78" providerId="ADAL" clId="{9D72836D-CAAD-48DC-BEFB-2B5D795478BE}" dt="2019-05-09T10:18:31.464" v="2423" actId="20577"/>
        <pc:sldMkLst>
          <pc:docMk/>
          <pc:sldMk cId="2103959177" sldId="256"/>
        </pc:sldMkLst>
        <pc:spChg chg="mod">
          <ac:chgData name="Harrison, Katie" userId="03210192-1927-46d4-9135-c654473e7b78" providerId="ADAL" clId="{9D72836D-CAAD-48DC-BEFB-2B5D795478BE}" dt="2019-05-09T10:18:31.464" v="2423" actId="20577"/>
          <ac:spMkLst>
            <pc:docMk/>
            <pc:sldMk cId="2103959177" sldId="256"/>
            <ac:spMk id="2" creationId="{790F9DB8-4B76-43D1-A811-5146B4EBDC8A}"/>
          </ac:spMkLst>
        </pc:spChg>
      </pc:sldChg>
      <pc:sldChg chg="modSp modNotesTx">
        <pc:chgData name="Harrison, Katie" userId="03210192-1927-46d4-9135-c654473e7b78" providerId="ADAL" clId="{9D72836D-CAAD-48DC-BEFB-2B5D795478BE}" dt="2019-05-09T10:17:29.162" v="2336" actId="20577"/>
        <pc:sldMkLst>
          <pc:docMk/>
          <pc:sldMk cId="2940470951" sldId="257"/>
        </pc:sldMkLst>
        <pc:spChg chg="mod">
          <ac:chgData name="Harrison, Katie" userId="03210192-1927-46d4-9135-c654473e7b78" providerId="ADAL" clId="{9D72836D-CAAD-48DC-BEFB-2B5D795478BE}" dt="2019-05-09T09:51:49.510" v="1694" actId="20577"/>
          <ac:spMkLst>
            <pc:docMk/>
            <pc:sldMk cId="2940470951" sldId="257"/>
            <ac:spMk id="3" creationId="{F9F177D7-43BA-485E-AE14-F44D4D3E84BA}"/>
          </ac:spMkLst>
        </pc:spChg>
      </pc:sldChg>
      <pc:sldChg chg="modSp modNotesTx">
        <pc:chgData name="Harrison, Katie" userId="03210192-1927-46d4-9135-c654473e7b78" providerId="ADAL" clId="{9D72836D-CAAD-48DC-BEFB-2B5D795478BE}" dt="2019-05-09T11:35:40.421" v="5957" actId="20577"/>
        <pc:sldMkLst>
          <pc:docMk/>
          <pc:sldMk cId="564954277" sldId="258"/>
        </pc:sldMkLst>
        <pc:spChg chg="mod">
          <ac:chgData name="Harrison, Katie" userId="03210192-1927-46d4-9135-c654473e7b78" providerId="ADAL" clId="{9D72836D-CAAD-48DC-BEFB-2B5D795478BE}" dt="2019-05-09T09:26:56.454" v="1563" actId="20577"/>
          <ac:spMkLst>
            <pc:docMk/>
            <pc:sldMk cId="564954277" sldId="258"/>
            <ac:spMk id="2" creationId="{84B38033-E157-4D0B-8A8A-5E8CECAE9187}"/>
          </ac:spMkLst>
        </pc:spChg>
        <pc:spChg chg="mod">
          <ac:chgData name="Harrison, Katie" userId="03210192-1927-46d4-9135-c654473e7b78" providerId="ADAL" clId="{9D72836D-CAAD-48DC-BEFB-2B5D795478BE}" dt="2019-05-09T10:36:12.421" v="2704" actId="20577"/>
          <ac:spMkLst>
            <pc:docMk/>
            <pc:sldMk cId="564954277" sldId="258"/>
            <ac:spMk id="3" creationId="{CDF7CDE5-8A36-4E0D-82F7-1DCBAFD4EAF2}"/>
          </ac:spMkLst>
        </pc:spChg>
        <pc:spChg chg="mod">
          <ac:chgData name="Harrison, Katie" userId="03210192-1927-46d4-9135-c654473e7b78" providerId="ADAL" clId="{9D72836D-CAAD-48DC-BEFB-2B5D795478BE}" dt="2019-05-09T11:32:16.917" v="5843" actId="113"/>
          <ac:spMkLst>
            <pc:docMk/>
            <pc:sldMk cId="564954277" sldId="258"/>
            <ac:spMk id="6" creationId="{82D7FBB5-827F-45E7-B941-EF085E9D0772}"/>
          </ac:spMkLst>
        </pc:spChg>
      </pc:sldChg>
      <pc:sldChg chg="modSp modNotesTx">
        <pc:chgData name="Harrison, Katie" userId="03210192-1927-46d4-9135-c654473e7b78" providerId="ADAL" clId="{9D72836D-CAAD-48DC-BEFB-2B5D795478BE}" dt="2019-05-09T10:58:00.309" v="4543" actId="20577"/>
        <pc:sldMkLst>
          <pc:docMk/>
          <pc:sldMk cId="3491773232" sldId="259"/>
        </pc:sldMkLst>
        <pc:spChg chg="mod">
          <ac:chgData name="Harrison, Katie" userId="03210192-1927-46d4-9135-c654473e7b78" providerId="ADAL" clId="{9D72836D-CAAD-48DC-BEFB-2B5D795478BE}" dt="2019-05-09T09:27:10.118" v="1570" actId="113"/>
          <ac:spMkLst>
            <pc:docMk/>
            <pc:sldMk cId="3491773232" sldId="259"/>
            <ac:spMk id="2" creationId="{7EA8314C-53F2-48FA-A43A-0EE729DBA649}"/>
          </ac:spMkLst>
        </pc:spChg>
        <pc:spChg chg="mod">
          <ac:chgData name="Harrison, Katie" userId="03210192-1927-46d4-9135-c654473e7b78" providerId="ADAL" clId="{9D72836D-CAAD-48DC-BEFB-2B5D795478BE}" dt="2019-05-09T10:43:09.548" v="3374" actId="1076"/>
          <ac:spMkLst>
            <pc:docMk/>
            <pc:sldMk cId="3491773232" sldId="259"/>
            <ac:spMk id="3" creationId="{EF11A014-F6A0-4EA1-A001-45D575E3712E}"/>
          </ac:spMkLst>
        </pc:spChg>
        <pc:spChg chg="mod">
          <ac:chgData name="Harrison, Katie" userId="03210192-1927-46d4-9135-c654473e7b78" providerId="ADAL" clId="{9D72836D-CAAD-48DC-BEFB-2B5D795478BE}" dt="2019-05-09T10:44:19.812" v="3396" actId="113"/>
          <ac:spMkLst>
            <pc:docMk/>
            <pc:sldMk cId="3491773232" sldId="259"/>
            <ac:spMk id="4" creationId="{C1899E5C-416D-4FD1-8E42-B7FF87CB1576}"/>
          </ac:spMkLst>
        </pc:spChg>
      </pc:sldChg>
      <pc:sldChg chg="addSp delSp modSp">
        <pc:chgData name="Harrison, Katie" userId="03210192-1927-46d4-9135-c654473e7b78" providerId="ADAL" clId="{9D72836D-CAAD-48DC-BEFB-2B5D795478BE}" dt="2019-05-09T09:33:43.667" v="1596" actId="20577"/>
        <pc:sldMkLst>
          <pc:docMk/>
          <pc:sldMk cId="3400145663" sldId="260"/>
        </pc:sldMkLst>
        <pc:spChg chg="mod">
          <ac:chgData name="Harrison, Katie" userId="03210192-1927-46d4-9135-c654473e7b78" providerId="ADAL" clId="{9D72836D-CAAD-48DC-BEFB-2B5D795478BE}" dt="2019-05-09T09:33:43.667" v="1596" actId="20577"/>
          <ac:spMkLst>
            <pc:docMk/>
            <pc:sldMk cId="3400145663" sldId="260"/>
            <ac:spMk id="3" creationId="{1D186AC7-8ABB-4F2F-9B4A-0B478695B2AC}"/>
          </ac:spMkLst>
        </pc:spChg>
        <pc:picChg chg="add mod">
          <ac:chgData name="Harrison, Katie" userId="03210192-1927-46d4-9135-c654473e7b78" providerId="ADAL" clId="{9D72836D-CAAD-48DC-BEFB-2B5D795478BE}" dt="2019-05-09T09:32:54.024" v="1581" actId="1076"/>
          <ac:picMkLst>
            <pc:docMk/>
            <pc:sldMk cId="3400145663" sldId="260"/>
            <ac:picMk id="4" creationId="{E0A0308C-6870-49F0-A0B6-2B174B9B4C55}"/>
          </ac:picMkLst>
        </pc:picChg>
        <pc:picChg chg="del">
          <ac:chgData name="Harrison, Katie" userId="03210192-1927-46d4-9135-c654473e7b78" providerId="ADAL" clId="{9D72836D-CAAD-48DC-BEFB-2B5D795478BE}" dt="2019-05-09T09:32:33.273" v="1576" actId="478"/>
          <ac:picMkLst>
            <pc:docMk/>
            <pc:sldMk cId="3400145663" sldId="260"/>
            <ac:picMk id="5" creationId="{57875FE7-FAD6-4544-86F5-DD16B0B1AA27}"/>
          </ac:picMkLst>
        </pc:picChg>
        <pc:picChg chg="del mod">
          <ac:chgData name="Harrison, Katie" userId="03210192-1927-46d4-9135-c654473e7b78" providerId="ADAL" clId="{9D72836D-CAAD-48DC-BEFB-2B5D795478BE}" dt="2019-05-09T09:32:55.585" v="1582" actId="478"/>
          <ac:picMkLst>
            <pc:docMk/>
            <pc:sldMk cId="3400145663" sldId="260"/>
            <ac:picMk id="6" creationId="{1CA60BCD-86F6-4BCC-8B8C-ACE41E881B0C}"/>
          </ac:picMkLst>
        </pc:picChg>
        <pc:picChg chg="add mod">
          <ac:chgData name="Harrison, Katie" userId="03210192-1927-46d4-9135-c654473e7b78" providerId="ADAL" clId="{9D72836D-CAAD-48DC-BEFB-2B5D795478BE}" dt="2019-05-09T09:33:13" v="1586" actId="14100"/>
          <ac:picMkLst>
            <pc:docMk/>
            <pc:sldMk cId="3400145663" sldId="260"/>
            <ac:picMk id="7" creationId="{38A89F30-35B2-41E1-BA9D-161D1892C678}"/>
          </ac:picMkLst>
        </pc:picChg>
      </pc:sldChg>
      <pc:sldChg chg="addSp modSp modNotesTx">
        <pc:chgData name="Harrison, Katie" userId="03210192-1927-46d4-9135-c654473e7b78" providerId="ADAL" clId="{9D72836D-CAAD-48DC-BEFB-2B5D795478BE}" dt="2019-05-09T11:15:03.065" v="5564" actId="113"/>
        <pc:sldMkLst>
          <pc:docMk/>
          <pc:sldMk cId="3326635311" sldId="261"/>
        </pc:sldMkLst>
        <pc:spChg chg="mod">
          <ac:chgData name="Harrison, Katie" userId="03210192-1927-46d4-9135-c654473e7b78" providerId="ADAL" clId="{9D72836D-CAAD-48DC-BEFB-2B5D795478BE}" dt="2019-05-09T09:27:24.312" v="1575" actId="113"/>
          <ac:spMkLst>
            <pc:docMk/>
            <pc:sldMk cId="3326635311" sldId="261"/>
            <ac:spMk id="2" creationId="{7EA8314C-53F2-48FA-A43A-0EE729DBA649}"/>
          </ac:spMkLst>
        </pc:spChg>
        <pc:spChg chg="mod">
          <ac:chgData name="Harrison, Katie" userId="03210192-1927-46d4-9135-c654473e7b78" providerId="ADAL" clId="{9D72836D-CAAD-48DC-BEFB-2B5D795478BE}" dt="2019-05-09T11:15:03.065" v="5564" actId="113"/>
          <ac:spMkLst>
            <pc:docMk/>
            <pc:sldMk cId="3326635311" sldId="261"/>
            <ac:spMk id="3" creationId="{EF11A014-F6A0-4EA1-A001-45D575E3712E}"/>
          </ac:spMkLst>
        </pc:spChg>
        <pc:spChg chg="add mod">
          <ac:chgData name="Harrison, Katie" userId="03210192-1927-46d4-9135-c654473e7b78" providerId="ADAL" clId="{9D72836D-CAAD-48DC-BEFB-2B5D795478BE}" dt="2019-05-09T11:14:31.744" v="5557" actId="113"/>
          <ac:spMkLst>
            <pc:docMk/>
            <pc:sldMk cId="3326635311" sldId="261"/>
            <ac:spMk id="4" creationId="{193FCDF5-A091-443A-AF81-A70C238689C7}"/>
          </ac:spMkLst>
        </pc:spChg>
        <pc:spChg chg="add mod">
          <ac:chgData name="Harrison, Katie" userId="03210192-1927-46d4-9135-c654473e7b78" providerId="ADAL" clId="{9D72836D-CAAD-48DC-BEFB-2B5D795478BE}" dt="2019-05-09T11:14:51.304" v="5561" actId="14100"/>
          <ac:spMkLst>
            <pc:docMk/>
            <pc:sldMk cId="3326635311" sldId="261"/>
            <ac:spMk id="5" creationId="{55C68DC1-2F59-44EB-8A56-3B8883EEBF7B}"/>
          </ac:spMkLst>
        </pc:spChg>
      </pc:sldChg>
      <pc:sldChg chg="addSp delSp modSp modNotesTx">
        <pc:chgData name="Harrison, Katie" userId="03210192-1927-46d4-9135-c654473e7b78" providerId="ADAL" clId="{9D72836D-CAAD-48DC-BEFB-2B5D795478BE}" dt="2019-05-09T10:17:37.529" v="2337" actId="6549"/>
        <pc:sldMkLst>
          <pc:docMk/>
          <pc:sldMk cId="528865957" sldId="262"/>
        </pc:sldMkLst>
        <pc:spChg chg="del mod">
          <ac:chgData name="Harrison, Katie" userId="03210192-1927-46d4-9135-c654473e7b78" providerId="ADAL" clId="{9D72836D-CAAD-48DC-BEFB-2B5D795478BE}" dt="2019-05-09T09:17:51.938" v="429"/>
          <ac:spMkLst>
            <pc:docMk/>
            <pc:sldMk cId="528865957" sldId="262"/>
            <ac:spMk id="3" creationId="{DA280CC0-C4A1-41DA-B17C-C7CE9DD65DB4}"/>
          </ac:spMkLst>
        </pc:spChg>
        <pc:spChg chg="mod">
          <ac:chgData name="Harrison, Katie" userId="03210192-1927-46d4-9135-c654473e7b78" providerId="ADAL" clId="{9D72836D-CAAD-48DC-BEFB-2B5D795478BE}" dt="2019-05-09T09:34:57.392" v="1602" actId="113"/>
          <ac:spMkLst>
            <pc:docMk/>
            <pc:sldMk cId="528865957" sldId="262"/>
            <ac:spMk id="4" creationId="{916A0AA8-E26D-45A8-B53B-78E33A1957B6}"/>
          </ac:spMkLst>
        </pc:spChg>
        <pc:spChg chg="add del mod">
          <ac:chgData name="Harrison, Katie" userId="03210192-1927-46d4-9135-c654473e7b78" providerId="ADAL" clId="{9D72836D-CAAD-48DC-BEFB-2B5D795478BE}" dt="2019-05-09T09:18:07.851" v="432" actId="478"/>
          <ac:spMkLst>
            <pc:docMk/>
            <pc:sldMk cId="528865957" sldId="262"/>
            <ac:spMk id="5" creationId="{BE4AA0E0-0E72-4D71-A6DA-76327DC75BED}"/>
          </ac:spMkLst>
        </pc:spChg>
      </pc:sldChg>
      <pc:sldChg chg="modSp">
        <pc:chgData name="Harrison, Katie" userId="03210192-1927-46d4-9135-c654473e7b78" providerId="ADAL" clId="{9D72836D-CAAD-48DC-BEFB-2B5D795478BE}" dt="2019-05-09T10:18:14.850" v="2421" actId="6549"/>
        <pc:sldMkLst>
          <pc:docMk/>
          <pc:sldMk cId="2335014791" sldId="263"/>
        </pc:sldMkLst>
        <pc:spChg chg="mod">
          <ac:chgData name="Harrison, Katie" userId="03210192-1927-46d4-9135-c654473e7b78" providerId="ADAL" clId="{9D72836D-CAAD-48DC-BEFB-2B5D795478BE}" dt="2019-05-09T10:18:14.850" v="2421" actId="6549"/>
          <ac:spMkLst>
            <pc:docMk/>
            <pc:sldMk cId="2335014791" sldId="263"/>
            <ac:spMk id="3" creationId="{F720BC04-39A7-4B3A-B031-AA81CF412A47}"/>
          </ac:spMkLst>
        </pc:spChg>
      </pc:sldChg>
      <pc:sldChg chg="addSp delSp modSp add ord">
        <pc:chgData name="Harrison, Katie" userId="03210192-1927-46d4-9135-c654473e7b78" providerId="ADAL" clId="{9D72836D-CAAD-48DC-BEFB-2B5D795478BE}" dt="2019-05-09T09:35:51.396" v="1611" actId="113"/>
        <pc:sldMkLst>
          <pc:docMk/>
          <pc:sldMk cId="3561979786" sldId="264"/>
        </pc:sldMkLst>
        <pc:spChg chg="mod">
          <ac:chgData name="Harrison, Katie" userId="03210192-1927-46d4-9135-c654473e7b78" providerId="ADAL" clId="{9D72836D-CAAD-48DC-BEFB-2B5D795478BE}" dt="2019-05-09T09:18:33.614" v="474" actId="113"/>
          <ac:spMkLst>
            <pc:docMk/>
            <pc:sldMk cId="3561979786" sldId="264"/>
            <ac:spMk id="2" creationId="{CEA1A571-C68E-4000-8C7F-51215C0D2584}"/>
          </ac:spMkLst>
        </pc:spChg>
        <pc:spChg chg="del">
          <ac:chgData name="Harrison, Katie" userId="03210192-1927-46d4-9135-c654473e7b78" providerId="ADAL" clId="{9D72836D-CAAD-48DC-BEFB-2B5D795478BE}" dt="2019-05-09T09:17:54.900" v="430"/>
          <ac:spMkLst>
            <pc:docMk/>
            <pc:sldMk cId="3561979786" sldId="264"/>
            <ac:spMk id="3" creationId="{C222CE3A-18CB-410F-A9DF-5BEF39EE0097}"/>
          </ac:spMkLst>
        </pc:spChg>
        <pc:spChg chg="add mod">
          <ac:chgData name="Harrison, Katie" userId="03210192-1927-46d4-9135-c654473e7b78" providerId="ADAL" clId="{9D72836D-CAAD-48DC-BEFB-2B5D795478BE}" dt="2019-05-09T09:35:51.396" v="1611" actId="113"/>
          <ac:spMkLst>
            <pc:docMk/>
            <pc:sldMk cId="3561979786" sldId="264"/>
            <ac:spMk id="4" creationId="{7CF60436-E8B4-4FF2-B672-693E83F80805}"/>
          </ac:spMkLst>
        </pc:spChg>
      </pc:sldChg>
    </pc:docChg>
  </pc:docChgLst>
  <pc:docChgLst>
    <pc:chgData name="Harrison, Katie" userId="03210192-1927-46d4-9135-c654473e7b78" providerId="ADAL" clId="{B7C57891-F74E-44F1-9AD0-8B0944B5CCFF}"/>
    <pc:docChg chg="custSel addSld modSld sldOrd">
      <pc:chgData name="Harrison, Katie" userId="03210192-1927-46d4-9135-c654473e7b78" providerId="ADAL" clId="{B7C57891-F74E-44F1-9AD0-8B0944B5CCFF}" dt="2019-05-08T14:35:10.247" v="1058" actId="207"/>
      <pc:docMkLst>
        <pc:docMk/>
      </pc:docMkLst>
      <pc:sldChg chg="modSp">
        <pc:chgData name="Harrison, Katie" userId="03210192-1927-46d4-9135-c654473e7b78" providerId="ADAL" clId="{B7C57891-F74E-44F1-9AD0-8B0944B5CCFF}" dt="2019-05-08T14:21:32.530" v="678" actId="20577"/>
        <pc:sldMkLst>
          <pc:docMk/>
          <pc:sldMk cId="2103959177" sldId="256"/>
        </pc:sldMkLst>
        <pc:spChg chg="mod">
          <ac:chgData name="Harrison, Katie" userId="03210192-1927-46d4-9135-c654473e7b78" providerId="ADAL" clId="{B7C57891-F74E-44F1-9AD0-8B0944B5CCFF}" dt="2019-05-08T13:39:36.844" v="318" actId="20577"/>
          <ac:spMkLst>
            <pc:docMk/>
            <pc:sldMk cId="2103959177" sldId="256"/>
            <ac:spMk id="2" creationId="{790F9DB8-4B76-43D1-A811-5146B4EBDC8A}"/>
          </ac:spMkLst>
        </pc:spChg>
        <pc:spChg chg="mod">
          <ac:chgData name="Harrison, Katie" userId="03210192-1927-46d4-9135-c654473e7b78" providerId="ADAL" clId="{B7C57891-F74E-44F1-9AD0-8B0944B5CCFF}" dt="2019-05-08T14:21:32.530" v="678" actId="20577"/>
          <ac:spMkLst>
            <pc:docMk/>
            <pc:sldMk cId="2103959177" sldId="256"/>
            <ac:spMk id="3" creationId="{E77D40EB-27CB-4575-A89F-00E3F068926C}"/>
          </ac:spMkLst>
        </pc:spChg>
      </pc:sldChg>
      <pc:sldChg chg="modSp modNotesTx">
        <pc:chgData name="Harrison, Katie" userId="03210192-1927-46d4-9135-c654473e7b78" providerId="ADAL" clId="{B7C57891-F74E-44F1-9AD0-8B0944B5CCFF}" dt="2019-05-08T14:33:01.211" v="996" actId="5793"/>
        <pc:sldMkLst>
          <pc:docMk/>
          <pc:sldMk cId="2940470951" sldId="257"/>
        </pc:sldMkLst>
        <pc:spChg chg="mod">
          <ac:chgData name="Harrison, Katie" userId="03210192-1927-46d4-9135-c654473e7b78" providerId="ADAL" clId="{B7C57891-F74E-44F1-9AD0-8B0944B5CCFF}" dt="2019-05-08T14:32:15.330" v="861" actId="113"/>
          <ac:spMkLst>
            <pc:docMk/>
            <pc:sldMk cId="2940470951" sldId="257"/>
            <ac:spMk id="2" creationId="{D7BB5987-0262-486C-8671-B53E515A35F9}"/>
          </ac:spMkLst>
        </pc:spChg>
        <pc:spChg chg="mod">
          <ac:chgData name="Harrison, Katie" userId="03210192-1927-46d4-9135-c654473e7b78" providerId="ADAL" clId="{B7C57891-F74E-44F1-9AD0-8B0944B5CCFF}" dt="2019-05-08T14:33:01.211" v="996" actId="5793"/>
          <ac:spMkLst>
            <pc:docMk/>
            <pc:sldMk cId="2940470951" sldId="257"/>
            <ac:spMk id="3" creationId="{F9F177D7-43BA-485E-AE14-F44D4D3E84BA}"/>
          </ac:spMkLst>
        </pc:spChg>
      </pc:sldChg>
      <pc:sldChg chg="modSp">
        <pc:chgData name="Harrison, Katie" userId="03210192-1927-46d4-9135-c654473e7b78" providerId="ADAL" clId="{B7C57891-F74E-44F1-9AD0-8B0944B5CCFF}" dt="2019-05-08T13:32:57.503" v="26" actId="20577"/>
        <pc:sldMkLst>
          <pc:docMk/>
          <pc:sldMk cId="564954277" sldId="258"/>
        </pc:sldMkLst>
        <pc:spChg chg="mod">
          <ac:chgData name="Harrison, Katie" userId="03210192-1927-46d4-9135-c654473e7b78" providerId="ADAL" clId="{B7C57891-F74E-44F1-9AD0-8B0944B5CCFF}" dt="2019-05-08T13:32:57.503" v="26" actId="20577"/>
          <ac:spMkLst>
            <pc:docMk/>
            <pc:sldMk cId="564954277" sldId="258"/>
            <ac:spMk id="2" creationId="{84B38033-E157-4D0B-8A8A-5E8CECAE9187}"/>
          </ac:spMkLst>
        </pc:spChg>
      </pc:sldChg>
      <pc:sldChg chg="modSp">
        <pc:chgData name="Harrison, Katie" userId="03210192-1927-46d4-9135-c654473e7b78" providerId="ADAL" clId="{B7C57891-F74E-44F1-9AD0-8B0944B5CCFF}" dt="2019-05-08T14:35:10.247" v="1058" actId="207"/>
        <pc:sldMkLst>
          <pc:docMk/>
          <pc:sldMk cId="3491773232" sldId="259"/>
        </pc:sldMkLst>
        <pc:spChg chg="mod">
          <ac:chgData name="Harrison, Katie" userId="03210192-1927-46d4-9135-c654473e7b78" providerId="ADAL" clId="{B7C57891-F74E-44F1-9AD0-8B0944B5CCFF}" dt="2019-05-08T13:33:07.200" v="43" actId="20577"/>
          <ac:spMkLst>
            <pc:docMk/>
            <pc:sldMk cId="3491773232" sldId="259"/>
            <ac:spMk id="2" creationId="{7EA8314C-53F2-48FA-A43A-0EE729DBA649}"/>
          </ac:spMkLst>
        </pc:spChg>
        <pc:spChg chg="mod">
          <ac:chgData name="Harrison, Katie" userId="03210192-1927-46d4-9135-c654473e7b78" providerId="ADAL" clId="{B7C57891-F74E-44F1-9AD0-8B0944B5CCFF}" dt="2019-05-08T14:35:10.247" v="1058" actId="207"/>
          <ac:spMkLst>
            <pc:docMk/>
            <pc:sldMk cId="3491773232" sldId="259"/>
            <ac:spMk id="3" creationId="{EF11A014-F6A0-4EA1-A001-45D575E3712E}"/>
          </ac:spMkLst>
        </pc:spChg>
      </pc:sldChg>
      <pc:sldChg chg="addSp modSp modNotesTx">
        <pc:chgData name="Harrison, Katie" userId="03210192-1927-46d4-9135-c654473e7b78" providerId="ADAL" clId="{B7C57891-F74E-44F1-9AD0-8B0944B5CCFF}" dt="2019-05-08T14:18:42.860" v="530" actId="113"/>
        <pc:sldMkLst>
          <pc:docMk/>
          <pc:sldMk cId="3400145663" sldId="260"/>
        </pc:sldMkLst>
        <pc:spChg chg="mod">
          <ac:chgData name="Harrison, Katie" userId="03210192-1927-46d4-9135-c654473e7b78" providerId="ADAL" clId="{B7C57891-F74E-44F1-9AD0-8B0944B5CCFF}" dt="2019-05-08T14:18:42.860" v="530" actId="113"/>
          <ac:spMkLst>
            <pc:docMk/>
            <pc:sldMk cId="3400145663" sldId="260"/>
            <ac:spMk id="2" creationId="{D1C2DBB0-912B-440D-8E54-47AB4CD6FE3D}"/>
          </ac:spMkLst>
        </pc:spChg>
        <pc:spChg chg="mod">
          <ac:chgData name="Harrison, Katie" userId="03210192-1927-46d4-9135-c654473e7b78" providerId="ADAL" clId="{B7C57891-F74E-44F1-9AD0-8B0944B5CCFF}" dt="2019-05-08T14:17:32.857" v="523" actId="20577"/>
          <ac:spMkLst>
            <pc:docMk/>
            <pc:sldMk cId="3400145663" sldId="260"/>
            <ac:spMk id="3" creationId="{1D186AC7-8ABB-4F2F-9B4A-0B478695B2AC}"/>
          </ac:spMkLst>
        </pc:spChg>
        <pc:graphicFrameChg chg="add">
          <ac:chgData name="Harrison, Katie" userId="03210192-1927-46d4-9135-c654473e7b78" providerId="ADAL" clId="{B7C57891-F74E-44F1-9AD0-8B0944B5CCFF}" dt="2019-05-08T13:55:31.107" v="335"/>
          <ac:graphicFrameMkLst>
            <pc:docMk/>
            <pc:sldMk cId="3400145663" sldId="260"/>
            <ac:graphicFrameMk id="4" creationId="{091EBC09-1DFF-4F7B-9C21-9D3EFEBAD558}"/>
          </ac:graphicFrameMkLst>
        </pc:graphicFrameChg>
        <pc:picChg chg="add mod">
          <ac:chgData name="Harrison, Katie" userId="03210192-1927-46d4-9135-c654473e7b78" providerId="ADAL" clId="{B7C57891-F74E-44F1-9AD0-8B0944B5CCFF}" dt="2019-05-08T14:10:19.453" v="511" actId="1076"/>
          <ac:picMkLst>
            <pc:docMk/>
            <pc:sldMk cId="3400145663" sldId="260"/>
            <ac:picMk id="5" creationId="{57875FE7-FAD6-4544-86F5-DD16B0B1AA27}"/>
          </ac:picMkLst>
        </pc:picChg>
        <pc:picChg chg="add mod">
          <ac:chgData name="Harrison, Katie" userId="03210192-1927-46d4-9135-c654473e7b78" providerId="ADAL" clId="{B7C57891-F74E-44F1-9AD0-8B0944B5CCFF}" dt="2019-05-08T14:10:39.379" v="515" actId="1076"/>
          <ac:picMkLst>
            <pc:docMk/>
            <pc:sldMk cId="3400145663" sldId="260"/>
            <ac:picMk id="6" creationId="{1CA60BCD-86F6-4BCC-8B8C-ACE41E881B0C}"/>
          </ac:picMkLst>
        </pc:picChg>
      </pc:sldChg>
      <pc:sldChg chg="modSp">
        <pc:chgData name="Harrison, Katie" userId="03210192-1927-46d4-9135-c654473e7b78" providerId="ADAL" clId="{B7C57891-F74E-44F1-9AD0-8B0944B5CCFF}" dt="2019-05-08T13:36:22.493" v="241" actId="20577"/>
        <pc:sldMkLst>
          <pc:docMk/>
          <pc:sldMk cId="3326635311" sldId="261"/>
        </pc:sldMkLst>
        <pc:spChg chg="mod">
          <ac:chgData name="Harrison, Katie" userId="03210192-1927-46d4-9135-c654473e7b78" providerId="ADAL" clId="{B7C57891-F74E-44F1-9AD0-8B0944B5CCFF}" dt="2019-05-08T13:33:25.396" v="66" actId="20577"/>
          <ac:spMkLst>
            <pc:docMk/>
            <pc:sldMk cId="3326635311" sldId="261"/>
            <ac:spMk id="2" creationId="{7EA8314C-53F2-48FA-A43A-0EE729DBA649}"/>
          </ac:spMkLst>
        </pc:spChg>
        <pc:spChg chg="mod">
          <ac:chgData name="Harrison, Katie" userId="03210192-1927-46d4-9135-c654473e7b78" providerId="ADAL" clId="{B7C57891-F74E-44F1-9AD0-8B0944B5CCFF}" dt="2019-05-08T13:36:22.493" v="241" actId="20577"/>
          <ac:spMkLst>
            <pc:docMk/>
            <pc:sldMk cId="3326635311" sldId="261"/>
            <ac:spMk id="3" creationId="{EF11A014-F6A0-4EA1-A001-45D575E3712E}"/>
          </ac:spMkLst>
        </pc:spChg>
      </pc:sldChg>
      <pc:sldChg chg="addSp modSp add ord">
        <pc:chgData name="Harrison, Katie" userId="03210192-1927-46d4-9135-c654473e7b78" providerId="ADAL" clId="{B7C57891-F74E-44F1-9AD0-8B0944B5CCFF}" dt="2019-05-08T14:33:54.787" v="998" actId="14100"/>
        <pc:sldMkLst>
          <pc:docMk/>
          <pc:sldMk cId="528865957" sldId="262"/>
        </pc:sldMkLst>
        <pc:spChg chg="mod">
          <ac:chgData name="Harrison, Katie" userId="03210192-1927-46d4-9135-c654473e7b78" providerId="ADAL" clId="{B7C57891-F74E-44F1-9AD0-8B0944B5CCFF}" dt="2019-05-08T14:18:45.989" v="531" actId="113"/>
          <ac:spMkLst>
            <pc:docMk/>
            <pc:sldMk cId="528865957" sldId="262"/>
            <ac:spMk id="2" creationId="{43B6FD13-EE9E-4C2C-BFBA-3168F079E20F}"/>
          </ac:spMkLst>
        </pc:spChg>
        <pc:spChg chg="mod">
          <ac:chgData name="Harrison, Katie" userId="03210192-1927-46d4-9135-c654473e7b78" providerId="ADAL" clId="{B7C57891-F74E-44F1-9AD0-8B0944B5CCFF}" dt="2019-05-08T14:33:54.787" v="998" actId="14100"/>
          <ac:spMkLst>
            <pc:docMk/>
            <pc:sldMk cId="528865957" sldId="262"/>
            <ac:spMk id="3" creationId="{DA280CC0-C4A1-41DA-B17C-C7CE9DD65DB4}"/>
          </ac:spMkLst>
        </pc:spChg>
        <pc:spChg chg="add mod">
          <ac:chgData name="Harrison, Katie" userId="03210192-1927-46d4-9135-c654473e7b78" providerId="ADAL" clId="{B7C57891-F74E-44F1-9AD0-8B0944B5CCFF}" dt="2019-05-08T14:33:51.307" v="997" actId="14100"/>
          <ac:spMkLst>
            <pc:docMk/>
            <pc:sldMk cId="528865957" sldId="262"/>
            <ac:spMk id="4" creationId="{916A0AA8-E26D-45A8-B53B-78E33A1957B6}"/>
          </ac:spMkLst>
        </pc:spChg>
      </pc:sldChg>
      <pc:sldChg chg="modSp add ord">
        <pc:chgData name="Harrison, Katie" userId="03210192-1927-46d4-9135-c654473e7b78" providerId="ADAL" clId="{B7C57891-F74E-44F1-9AD0-8B0944B5CCFF}" dt="2019-05-08T14:32:05.193" v="857" actId="113"/>
        <pc:sldMkLst>
          <pc:docMk/>
          <pc:sldMk cId="2335014791" sldId="263"/>
        </pc:sldMkLst>
        <pc:spChg chg="mod">
          <ac:chgData name="Harrison, Katie" userId="03210192-1927-46d4-9135-c654473e7b78" providerId="ADAL" clId="{B7C57891-F74E-44F1-9AD0-8B0944B5CCFF}" dt="2019-05-08T14:32:05.193" v="857" actId="113"/>
          <ac:spMkLst>
            <pc:docMk/>
            <pc:sldMk cId="2335014791" sldId="263"/>
            <ac:spMk id="2" creationId="{64DD85A1-58BA-4799-8C1D-FE8015D261FC}"/>
          </ac:spMkLst>
        </pc:spChg>
        <pc:spChg chg="mod">
          <ac:chgData name="Harrison, Katie" userId="03210192-1927-46d4-9135-c654473e7b78" providerId="ADAL" clId="{B7C57891-F74E-44F1-9AD0-8B0944B5CCFF}" dt="2019-05-08T14:32:02.632" v="856" actId="20577"/>
          <ac:spMkLst>
            <pc:docMk/>
            <pc:sldMk cId="2335014791" sldId="263"/>
            <ac:spMk id="3" creationId="{F720BC04-39A7-4B3A-B031-AA81CF412A47}"/>
          </ac:spMkLst>
        </pc:spChg>
      </pc:sldChg>
    </pc:docChg>
  </pc:docChgLst>
  <pc:docChgLst>
    <pc:chgData name="Harrison, Katie" userId="03210192-1927-46d4-9135-c654473e7b78" providerId="ADAL" clId="{392517FE-4B5D-4D0D-BAE8-136B293ADA38}"/>
    <pc:docChg chg="custSel modSld">
      <pc:chgData name="Harrison, Katie" userId="03210192-1927-46d4-9135-c654473e7b78" providerId="ADAL" clId="{392517FE-4B5D-4D0D-BAE8-136B293ADA38}" dt="2019-04-18T08:26:29.080" v="124" actId="313"/>
      <pc:docMkLst>
        <pc:docMk/>
      </pc:docMkLst>
      <pc:sldChg chg="modSp">
        <pc:chgData name="Harrison, Katie" userId="03210192-1927-46d4-9135-c654473e7b78" providerId="ADAL" clId="{392517FE-4B5D-4D0D-BAE8-136B293ADA38}" dt="2019-04-18T08:26:29.080" v="124" actId="313"/>
        <pc:sldMkLst>
          <pc:docMk/>
          <pc:sldMk cId="2940470951" sldId="257"/>
        </pc:sldMkLst>
        <pc:spChg chg="mod">
          <ac:chgData name="Harrison, Katie" userId="03210192-1927-46d4-9135-c654473e7b78" providerId="ADAL" clId="{392517FE-4B5D-4D0D-BAE8-136B293ADA38}" dt="2019-04-18T08:26:29.080" v="124" actId="313"/>
          <ac:spMkLst>
            <pc:docMk/>
            <pc:sldMk cId="2940470951" sldId="257"/>
            <ac:spMk id="3" creationId="{F9F177D7-43BA-485E-AE14-F44D4D3E84BA}"/>
          </ac:spMkLst>
        </pc:spChg>
      </pc:sldChg>
    </pc:docChg>
  </pc:docChgLst>
  <pc:docChgLst>
    <pc:chgData name="Harrison, Katie" userId="03210192-1927-46d4-9135-c654473e7b78" providerId="ADAL" clId="{C9D6A7C0-0199-4D70-8F45-30AF84A94AD0}"/>
    <pc:docChg chg="undo custSel modSld sldOrd">
      <pc:chgData name="Harrison, Katie" userId="03210192-1927-46d4-9135-c654473e7b78" providerId="ADAL" clId="{C9D6A7C0-0199-4D70-8F45-30AF84A94AD0}" dt="2019-04-30T16:12:30.604" v="2328" actId="20577"/>
      <pc:docMkLst>
        <pc:docMk/>
      </pc:docMkLst>
      <pc:sldChg chg="modSp">
        <pc:chgData name="Harrison, Katie" userId="03210192-1927-46d4-9135-c654473e7b78" providerId="ADAL" clId="{C9D6A7C0-0199-4D70-8F45-30AF84A94AD0}" dt="2019-04-30T15:46:07.508" v="2316" actId="20577"/>
        <pc:sldMkLst>
          <pc:docMk/>
          <pc:sldMk cId="2103959177" sldId="256"/>
        </pc:sldMkLst>
        <pc:spChg chg="mod">
          <ac:chgData name="Harrison, Katie" userId="03210192-1927-46d4-9135-c654473e7b78" providerId="ADAL" clId="{C9D6A7C0-0199-4D70-8F45-30AF84A94AD0}" dt="2019-04-30T15:46:07.508" v="2316" actId="20577"/>
          <ac:spMkLst>
            <pc:docMk/>
            <pc:sldMk cId="2103959177" sldId="256"/>
            <ac:spMk id="2" creationId="{790F9DB8-4B76-43D1-A811-5146B4EBDC8A}"/>
          </ac:spMkLst>
        </pc:spChg>
      </pc:sldChg>
      <pc:sldChg chg="modSp">
        <pc:chgData name="Harrison, Katie" userId="03210192-1927-46d4-9135-c654473e7b78" providerId="ADAL" clId="{C9D6A7C0-0199-4D70-8F45-30AF84A94AD0}" dt="2019-04-30T16:12:30.604" v="2328" actId="20577"/>
        <pc:sldMkLst>
          <pc:docMk/>
          <pc:sldMk cId="2940470951" sldId="257"/>
        </pc:sldMkLst>
        <pc:spChg chg="mod">
          <ac:chgData name="Harrison, Katie" userId="03210192-1927-46d4-9135-c654473e7b78" providerId="ADAL" clId="{C9D6A7C0-0199-4D70-8F45-30AF84A94AD0}" dt="2019-04-30T16:12:30.604" v="2328" actId="20577"/>
          <ac:spMkLst>
            <pc:docMk/>
            <pc:sldMk cId="2940470951" sldId="257"/>
            <ac:spMk id="3" creationId="{F9F177D7-43BA-485E-AE14-F44D4D3E84BA}"/>
          </ac:spMkLst>
        </pc:spChg>
      </pc:sldChg>
      <pc:sldChg chg="modSp">
        <pc:chgData name="Harrison, Katie" userId="03210192-1927-46d4-9135-c654473e7b78" providerId="ADAL" clId="{C9D6A7C0-0199-4D70-8F45-30AF84A94AD0}" dt="2019-04-30T15:24:03.136" v="2279" actId="20577"/>
        <pc:sldMkLst>
          <pc:docMk/>
          <pc:sldMk cId="564954277" sldId="258"/>
        </pc:sldMkLst>
        <pc:spChg chg="mod">
          <ac:chgData name="Harrison, Katie" userId="03210192-1927-46d4-9135-c654473e7b78" providerId="ADAL" clId="{C9D6A7C0-0199-4D70-8F45-30AF84A94AD0}" dt="2019-04-30T15:24:03.136" v="2279" actId="20577"/>
          <ac:spMkLst>
            <pc:docMk/>
            <pc:sldMk cId="564954277" sldId="258"/>
            <ac:spMk id="3" creationId="{CDF7CDE5-8A36-4E0D-82F7-1DCBAFD4EAF2}"/>
          </ac:spMkLst>
        </pc:spChg>
      </pc:sldChg>
      <pc:sldChg chg="modSp ord">
        <pc:chgData name="Harrison, Katie" userId="03210192-1927-46d4-9135-c654473e7b78" providerId="ADAL" clId="{C9D6A7C0-0199-4D70-8F45-30AF84A94AD0}" dt="2019-04-30T13:21:28.574" v="133" actId="15"/>
        <pc:sldMkLst>
          <pc:docMk/>
          <pc:sldMk cId="3400145663" sldId="260"/>
        </pc:sldMkLst>
        <pc:spChg chg="mod">
          <ac:chgData name="Harrison, Katie" userId="03210192-1927-46d4-9135-c654473e7b78" providerId="ADAL" clId="{C9D6A7C0-0199-4D70-8F45-30AF84A94AD0}" dt="2019-04-30T13:21:16.977" v="118" actId="20577"/>
          <ac:spMkLst>
            <pc:docMk/>
            <pc:sldMk cId="3400145663" sldId="260"/>
            <ac:spMk id="2" creationId="{D1C2DBB0-912B-440D-8E54-47AB4CD6FE3D}"/>
          </ac:spMkLst>
        </pc:spChg>
        <pc:spChg chg="mod">
          <ac:chgData name="Harrison, Katie" userId="03210192-1927-46d4-9135-c654473e7b78" providerId="ADAL" clId="{C9D6A7C0-0199-4D70-8F45-30AF84A94AD0}" dt="2019-04-30T13:21:28.574" v="133" actId="15"/>
          <ac:spMkLst>
            <pc:docMk/>
            <pc:sldMk cId="3400145663" sldId="260"/>
            <ac:spMk id="3" creationId="{1D186AC7-8ABB-4F2F-9B4A-0B478695B2AC}"/>
          </ac:spMkLst>
        </pc:spChg>
      </pc:sldChg>
    </pc:docChg>
  </pc:docChgLst>
  <pc:docChgLst>
    <pc:chgData name="Harrison, Katie" userId="03210192-1927-46d4-9135-c654473e7b78" providerId="ADAL" clId="{897DC9F5-A7B4-4B54-8FDE-87D93188BEEA}"/>
    <pc:docChg chg="custSel addSld modSld">
      <pc:chgData name="Harrison, Katie" userId="03210192-1927-46d4-9135-c654473e7b78" providerId="ADAL" clId="{897DC9F5-A7B4-4B54-8FDE-87D93188BEEA}" dt="2019-04-17T14:01:22.283" v="182" actId="20577"/>
      <pc:docMkLst>
        <pc:docMk/>
      </pc:docMkLst>
      <pc:sldChg chg="modSp add">
        <pc:chgData name="Harrison, Katie" userId="03210192-1927-46d4-9135-c654473e7b78" providerId="ADAL" clId="{897DC9F5-A7B4-4B54-8FDE-87D93188BEEA}" dt="2019-04-17T14:00:39.675" v="13" actId="20577"/>
        <pc:sldMkLst>
          <pc:docMk/>
          <pc:sldMk cId="564954277" sldId="258"/>
        </pc:sldMkLst>
        <pc:spChg chg="mod">
          <ac:chgData name="Harrison, Katie" userId="03210192-1927-46d4-9135-c654473e7b78" providerId="ADAL" clId="{897DC9F5-A7B4-4B54-8FDE-87D93188BEEA}" dt="2019-04-17T14:00:39.675" v="13" actId="20577"/>
          <ac:spMkLst>
            <pc:docMk/>
            <pc:sldMk cId="564954277" sldId="258"/>
            <ac:spMk id="2" creationId="{84B38033-E157-4D0B-8A8A-5E8CECAE9187}"/>
          </ac:spMkLst>
        </pc:spChg>
      </pc:sldChg>
      <pc:sldChg chg="modSp add">
        <pc:chgData name="Harrison, Katie" userId="03210192-1927-46d4-9135-c654473e7b78" providerId="ADAL" clId="{897DC9F5-A7B4-4B54-8FDE-87D93188BEEA}" dt="2019-04-17T14:00:48.110" v="46" actId="20577"/>
        <pc:sldMkLst>
          <pc:docMk/>
          <pc:sldMk cId="3491773232" sldId="259"/>
        </pc:sldMkLst>
        <pc:spChg chg="mod">
          <ac:chgData name="Harrison, Katie" userId="03210192-1927-46d4-9135-c654473e7b78" providerId="ADAL" clId="{897DC9F5-A7B4-4B54-8FDE-87D93188BEEA}" dt="2019-04-17T14:00:48.110" v="46" actId="20577"/>
          <ac:spMkLst>
            <pc:docMk/>
            <pc:sldMk cId="3491773232" sldId="259"/>
            <ac:spMk id="2" creationId="{7EA8314C-53F2-48FA-A43A-0EE729DBA649}"/>
          </ac:spMkLst>
        </pc:spChg>
      </pc:sldChg>
      <pc:sldChg chg="modSp add">
        <pc:chgData name="Harrison, Katie" userId="03210192-1927-46d4-9135-c654473e7b78" providerId="ADAL" clId="{897DC9F5-A7B4-4B54-8FDE-87D93188BEEA}" dt="2019-04-17T14:01:22.283" v="182" actId="20577"/>
        <pc:sldMkLst>
          <pc:docMk/>
          <pc:sldMk cId="3400145663" sldId="260"/>
        </pc:sldMkLst>
        <pc:spChg chg="mod">
          <ac:chgData name="Harrison, Katie" userId="03210192-1927-46d4-9135-c654473e7b78" providerId="ADAL" clId="{897DC9F5-A7B4-4B54-8FDE-87D93188BEEA}" dt="2019-04-17T14:00:53.962" v="52" actId="20577"/>
          <ac:spMkLst>
            <pc:docMk/>
            <pc:sldMk cId="3400145663" sldId="260"/>
            <ac:spMk id="2" creationId="{D1C2DBB0-912B-440D-8E54-47AB4CD6FE3D}"/>
          </ac:spMkLst>
        </pc:spChg>
        <pc:spChg chg="mod">
          <ac:chgData name="Harrison, Katie" userId="03210192-1927-46d4-9135-c654473e7b78" providerId="ADAL" clId="{897DC9F5-A7B4-4B54-8FDE-87D93188BEEA}" dt="2019-04-17T14:01:22.283" v="182" actId="20577"/>
          <ac:spMkLst>
            <pc:docMk/>
            <pc:sldMk cId="3400145663" sldId="260"/>
            <ac:spMk id="3" creationId="{1D186AC7-8ABB-4F2F-9B4A-0B478695B2AC}"/>
          </ac:spMkLst>
        </pc:spChg>
      </pc:sldChg>
    </pc:docChg>
  </pc:docChgLst>
  <pc:docChgLst>
    <pc:chgData name="Harrison, Katie" userId="03210192-1927-46d4-9135-c654473e7b78" providerId="ADAL" clId="{0F833CE3-868C-48F3-8586-797E42B28A89}"/>
    <pc:docChg chg="modSld">
      <pc:chgData name="Harrison, Katie" userId="03210192-1927-46d4-9135-c654473e7b78" providerId="ADAL" clId="{0F833CE3-868C-48F3-8586-797E42B28A89}" dt="2019-04-29T09:30:37.188" v="5" actId="20577"/>
      <pc:docMkLst>
        <pc:docMk/>
      </pc:docMkLst>
      <pc:sldChg chg="modSp">
        <pc:chgData name="Harrison, Katie" userId="03210192-1927-46d4-9135-c654473e7b78" providerId="ADAL" clId="{0F833CE3-868C-48F3-8586-797E42B28A89}" dt="2019-04-29T09:30:37.188" v="5" actId="20577"/>
        <pc:sldMkLst>
          <pc:docMk/>
          <pc:sldMk cId="2940470951" sldId="257"/>
        </pc:sldMkLst>
        <pc:spChg chg="mod">
          <ac:chgData name="Harrison, Katie" userId="03210192-1927-46d4-9135-c654473e7b78" providerId="ADAL" clId="{0F833CE3-868C-48F3-8586-797E42B28A89}" dt="2019-04-29T09:30:37.188" v="5" actId="20577"/>
          <ac:spMkLst>
            <pc:docMk/>
            <pc:sldMk cId="2940470951" sldId="257"/>
            <ac:spMk id="3" creationId="{F9F177D7-43BA-485E-AE14-F44D4D3E84BA}"/>
          </ac:spMkLst>
        </pc:spChg>
      </pc:sldChg>
    </pc:docChg>
  </pc:docChgLst>
  <pc:docChgLst>
    <pc:chgData name="Harrison, Katie" userId="03210192-1927-46d4-9135-c654473e7b78" providerId="ADAL" clId="{45F66074-3080-4991-B2C0-F2A3381CB4D2}"/>
    <pc:docChg chg="custSel addSld modSld sldOrd modMainMaster">
      <pc:chgData name="Harrison, Katie" userId="03210192-1927-46d4-9135-c654473e7b78" providerId="ADAL" clId="{45F66074-3080-4991-B2C0-F2A3381CB4D2}" dt="2019-05-01T16:07:35.363" v="1911" actId="207"/>
      <pc:docMkLst>
        <pc:docMk/>
      </pc:docMkLst>
      <pc:sldChg chg="modSp">
        <pc:chgData name="Harrison, Katie" userId="03210192-1927-46d4-9135-c654473e7b78" providerId="ADAL" clId="{45F66074-3080-4991-B2C0-F2A3381CB4D2}" dt="2019-05-01T14:59:55.014" v="748" actId="20577"/>
        <pc:sldMkLst>
          <pc:docMk/>
          <pc:sldMk cId="2940470951" sldId="257"/>
        </pc:sldMkLst>
        <pc:spChg chg="mod">
          <ac:chgData name="Harrison, Katie" userId="03210192-1927-46d4-9135-c654473e7b78" providerId="ADAL" clId="{45F66074-3080-4991-B2C0-F2A3381CB4D2}" dt="2019-05-01T14:59:55.014" v="748" actId="20577"/>
          <ac:spMkLst>
            <pc:docMk/>
            <pc:sldMk cId="2940470951" sldId="257"/>
            <ac:spMk id="3" creationId="{F9F177D7-43BA-485E-AE14-F44D4D3E84BA}"/>
          </ac:spMkLst>
        </pc:spChg>
      </pc:sldChg>
      <pc:sldChg chg="addSp delSp modSp">
        <pc:chgData name="Harrison, Katie" userId="03210192-1927-46d4-9135-c654473e7b78" providerId="ADAL" clId="{45F66074-3080-4991-B2C0-F2A3381CB4D2}" dt="2019-05-01T14:52:41.096" v="736" actId="5793"/>
        <pc:sldMkLst>
          <pc:docMk/>
          <pc:sldMk cId="564954277" sldId="258"/>
        </pc:sldMkLst>
        <pc:spChg chg="mod">
          <ac:chgData name="Harrison, Katie" userId="03210192-1927-46d4-9135-c654473e7b78" providerId="ADAL" clId="{45F66074-3080-4991-B2C0-F2A3381CB4D2}" dt="2019-05-01T14:03:55.278" v="44" actId="6549"/>
          <ac:spMkLst>
            <pc:docMk/>
            <pc:sldMk cId="564954277" sldId="258"/>
            <ac:spMk id="2" creationId="{84B38033-E157-4D0B-8A8A-5E8CECAE9187}"/>
          </ac:spMkLst>
        </pc:spChg>
        <pc:spChg chg="mod">
          <ac:chgData name="Harrison, Katie" userId="03210192-1927-46d4-9135-c654473e7b78" providerId="ADAL" clId="{45F66074-3080-4991-B2C0-F2A3381CB4D2}" dt="2019-05-01T14:52:41.096" v="736" actId="5793"/>
          <ac:spMkLst>
            <pc:docMk/>
            <pc:sldMk cId="564954277" sldId="258"/>
            <ac:spMk id="3" creationId="{CDF7CDE5-8A36-4E0D-82F7-1DCBAFD4EAF2}"/>
          </ac:spMkLst>
        </pc:spChg>
        <pc:spChg chg="add del mod">
          <ac:chgData name="Harrison, Katie" userId="03210192-1927-46d4-9135-c654473e7b78" providerId="ADAL" clId="{45F66074-3080-4991-B2C0-F2A3381CB4D2}" dt="2019-05-01T14:52:10.805" v="698" actId="478"/>
          <ac:spMkLst>
            <pc:docMk/>
            <pc:sldMk cId="564954277" sldId="258"/>
            <ac:spMk id="4" creationId="{DFA9AED8-57FD-43ED-A92C-588EE4A33131}"/>
          </ac:spMkLst>
        </pc:spChg>
        <pc:spChg chg="add del mod">
          <ac:chgData name="Harrison, Katie" userId="03210192-1927-46d4-9135-c654473e7b78" providerId="ADAL" clId="{45F66074-3080-4991-B2C0-F2A3381CB4D2}" dt="2019-05-01T14:52:18.293" v="702" actId="478"/>
          <ac:spMkLst>
            <pc:docMk/>
            <pc:sldMk cId="564954277" sldId="258"/>
            <ac:spMk id="5" creationId="{3BE68908-8280-4B5D-B1CA-019E4034EF9B}"/>
          </ac:spMkLst>
        </pc:spChg>
        <pc:spChg chg="add mod">
          <ac:chgData name="Harrison, Katie" userId="03210192-1927-46d4-9135-c654473e7b78" providerId="ADAL" clId="{45F66074-3080-4991-B2C0-F2A3381CB4D2}" dt="2019-05-01T14:52:31.567" v="735" actId="20577"/>
          <ac:spMkLst>
            <pc:docMk/>
            <pc:sldMk cId="564954277" sldId="258"/>
            <ac:spMk id="6" creationId="{82D7FBB5-827F-45E7-B941-EF085E9D0772}"/>
          </ac:spMkLst>
        </pc:spChg>
      </pc:sldChg>
      <pc:sldChg chg="addSp modSp">
        <pc:chgData name="Harrison, Katie" userId="03210192-1927-46d4-9135-c654473e7b78" providerId="ADAL" clId="{45F66074-3080-4991-B2C0-F2A3381CB4D2}" dt="2019-05-01T16:07:35.363" v="1911" actId="207"/>
        <pc:sldMkLst>
          <pc:docMk/>
          <pc:sldMk cId="3491773232" sldId="259"/>
        </pc:sldMkLst>
        <pc:spChg chg="mod">
          <ac:chgData name="Harrison, Katie" userId="03210192-1927-46d4-9135-c654473e7b78" providerId="ADAL" clId="{45F66074-3080-4991-B2C0-F2A3381CB4D2}" dt="2019-05-01T14:04:02.659" v="63" actId="20577"/>
          <ac:spMkLst>
            <pc:docMk/>
            <pc:sldMk cId="3491773232" sldId="259"/>
            <ac:spMk id="2" creationId="{7EA8314C-53F2-48FA-A43A-0EE729DBA649}"/>
          </ac:spMkLst>
        </pc:spChg>
        <pc:spChg chg="mod">
          <ac:chgData name="Harrison, Katie" userId="03210192-1927-46d4-9135-c654473e7b78" providerId="ADAL" clId="{45F66074-3080-4991-B2C0-F2A3381CB4D2}" dt="2019-05-01T16:05:06.004" v="1762" actId="27636"/>
          <ac:spMkLst>
            <pc:docMk/>
            <pc:sldMk cId="3491773232" sldId="259"/>
            <ac:spMk id="3" creationId="{EF11A014-F6A0-4EA1-A001-45D575E3712E}"/>
          </ac:spMkLst>
        </pc:spChg>
        <pc:spChg chg="add mod">
          <ac:chgData name="Harrison, Katie" userId="03210192-1927-46d4-9135-c654473e7b78" providerId="ADAL" clId="{45F66074-3080-4991-B2C0-F2A3381CB4D2}" dt="2019-05-01T16:07:35.363" v="1911" actId="207"/>
          <ac:spMkLst>
            <pc:docMk/>
            <pc:sldMk cId="3491773232" sldId="259"/>
            <ac:spMk id="4" creationId="{C1899E5C-416D-4FD1-8E42-B7FF87CB1576}"/>
          </ac:spMkLst>
        </pc:spChg>
      </pc:sldChg>
      <pc:sldChg chg="modSp ord">
        <pc:chgData name="Harrison, Katie" userId="03210192-1927-46d4-9135-c654473e7b78" providerId="ADAL" clId="{45F66074-3080-4991-B2C0-F2A3381CB4D2}" dt="2019-05-01T14:59:43.269" v="746"/>
        <pc:sldMkLst>
          <pc:docMk/>
          <pc:sldMk cId="3400145663" sldId="260"/>
        </pc:sldMkLst>
        <pc:spChg chg="mod">
          <ac:chgData name="Harrison, Katie" userId="03210192-1927-46d4-9135-c654473e7b78" providerId="ADAL" clId="{45F66074-3080-4991-B2C0-F2A3381CB4D2}" dt="2019-05-01T14:59:28.966" v="743" actId="14100"/>
          <ac:spMkLst>
            <pc:docMk/>
            <pc:sldMk cId="3400145663" sldId="260"/>
            <ac:spMk id="3" creationId="{1D186AC7-8ABB-4F2F-9B4A-0B478695B2AC}"/>
          </ac:spMkLst>
        </pc:spChg>
      </pc:sldChg>
      <pc:sldChg chg="modSp add">
        <pc:chgData name="Harrison, Katie" userId="03210192-1927-46d4-9135-c654473e7b78" providerId="ADAL" clId="{45F66074-3080-4991-B2C0-F2A3381CB4D2}" dt="2019-05-01T14:03:52.044" v="43" actId="20577"/>
        <pc:sldMkLst>
          <pc:docMk/>
          <pc:sldMk cId="3326635311" sldId="261"/>
        </pc:sldMkLst>
        <pc:spChg chg="mod">
          <ac:chgData name="Harrison, Katie" userId="03210192-1927-46d4-9135-c654473e7b78" providerId="ADAL" clId="{45F66074-3080-4991-B2C0-F2A3381CB4D2}" dt="2019-05-01T14:03:52.044" v="43" actId="20577"/>
          <ac:spMkLst>
            <pc:docMk/>
            <pc:sldMk cId="3326635311" sldId="261"/>
            <ac:spMk id="2" creationId="{7EA8314C-53F2-48FA-A43A-0EE729DBA649}"/>
          </ac:spMkLst>
        </pc:spChg>
      </pc:sldChg>
      <pc:sldMasterChg chg="addSp modSp">
        <pc:chgData name="Harrison, Katie" userId="03210192-1927-46d4-9135-c654473e7b78" providerId="ADAL" clId="{45F66074-3080-4991-B2C0-F2A3381CB4D2}" dt="2019-05-01T14:00:11.269" v="26" actId="1036"/>
        <pc:sldMasterMkLst>
          <pc:docMk/>
          <pc:sldMasterMk cId="1214434700" sldId="2147483648"/>
        </pc:sldMasterMkLst>
        <pc:grpChg chg="add mod">
          <ac:chgData name="Harrison, Katie" userId="03210192-1927-46d4-9135-c654473e7b78" providerId="ADAL" clId="{45F66074-3080-4991-B2C0-F2A3381CB4D2}" dt="2019-05-01T14:00:11.269" v="26" actId="1036"/>
          <ac:grpSpMkLst>
            <pc:docMk/>
            <pc:sldMasterMk cId="1214434700" sldId="2147483648"/>
            <ac:grpSpMk id="8" creationId="{7AD0E029-EB97-4938-9AC0-16BD2F61036B}"/>
          </ac:grpSpMkLst>
        </pc:grpChg>
      </pc:sldMasterChg>
    </pc:docChg>
  </pc:docChgLst>
  <pc:docChgLst>
    <pc:chgData name="Harrison, Katie" userId="03210192-1927-46d4-9135-c654473e7b78" providerId="ADAL" clId="{C1E3E974-A8AC-44D1-85AF-89DDFC106B60}"/>
    <pc:docChg chg="custSel modSld">
      <pc:chgData name="Harrison, Katie" userId="03210192-1927-46d4-9135-c654473e7b78" providerId="ADAL" clId="{C1E3E974-A8AC-44D1-85AF-89DDFC106B60}" dt="2019-05-02T15:44:49.667" v="410" actId="20577"/>
      <pc:docMkLst>
        <pc:docMk/>
      </pc:docMkLst>
      <pc:sldChg chg="modSp modNotesTx">
        <pc:chgData name="Harrison, Katie" userId="03210192-1927-46d4-9135-c654473e7b78" providerId="ADAL" clId="{C1E3E974-A8AC-44D1-85AF-89DDFC106B60}" dt="2019-05-02T08:35:35.190" v="407" actId="5793"/>
        <pc:sldMkLst>
          <pc:docMk/>
          <pc:sldMk cId="3491773232" sldId="259"/>
        </pc:sldMkLst>
        <pc:spChg chg="mod">
          <ac:chgData name="Harrison, Katie" userId="03210192-1927-46d4-9135-c654473e7b78" providerId="ADAL" clId="{C1E3E974-A8AC-44D1-85AF-89DDFC106B60}" dt="2019-05-02T08:35:22.904" v="400" actId="27636"/>
          <ac:spMkLst>
            <pc:docMk/>
            <pc:sldMk cId="3491773232" sldId="259"/>
            <ac:spMk id="3" creationId="{EF11A014-F6A0-4EA1-A001-45D575E3712E}"/>
          </ac:spMkLst>
        </pc:spChg>
        <pc:spChg chg="mod">
          <ac:chgData name="Harrison, Katie" userId="03210192-1927-46d4-9135-c654473e7b78" providerId="ADAL" clId="{C1E3E974-A8AC-44D1-85AF-89DDFC106B60}" dt="2019-05-02T08:35:35.190" v="407" actId="5793"/>
          <ac:spMkLst>
            <pc:docMk/>
            <pc:sldMk cId="3491773232" sldId="259"/>
            <ac:spMk id="4" creationId="{C1899E5C-416D-4FD1-8E42-B7FF87CB1576}"/>
          </ac:spMkLst>
        </pc:spChg>
      </pc:sldChg>
      <pc:sldChg chg="modSp">
        <pc:chgData name="Harrison, Katie" userId="03210192-1927-46d4-9135-c654473e7b78" providerId="ADAL" clId="{C1E3E974-A8AC-44D1-85AF-89DDFC106B60}" dt="2019-05-02T15:44:49.667" v="410" actId="20577"/>
        <pc:sldMkLst>
          <pc:docMk/>
          <pc:sldMk cId="3400145663" sldId="260"/>
        </pc:sldMkLst>
        <pc:spChg chg="mod">
          <ac:chgData name="Harrison, Katie" userId="03210192-1927-46d4-9135-c654473e7b78" providerId="ADAL" clId="{C1E3E974-A8AC-44D1-85AF-89DDFC106B60}" dt="2019-05-02T15:44:49.667" v="410" actId="20577"/>
          <ac:spMkLst>
            <pc:docMk/>
            <pc:sldMk cId="3400145663" sldId="260"/>
            <ac:spMk id="3" creationId="{1D186AC7-8ABB-4F2F-9B4A-0B478695B2A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FCEC5-6525-45F2-838C-A8B5A2B2BEA7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027A8B-B004-4FD6-9997-DE157E38C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653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027A8B-B004-4FD6-9997-DE157E38C17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033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027A8B-B004-4FD6-9997-DE157E38C17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240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Graph shows number of inspections on y axis and year of inspection cycle on x axis (May-April)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027A8B-B004-4FD6-9997-DE157E38C17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419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027A8B-B004-4FD6-9997-DE157E38C17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250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027A8B-B004-4FD6-9997-DE157E38C17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7518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Collated from feedback from officers involved in LBHF inspection, Ofsted annual report, and review of inspection reports.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027A8B-B004-4FD6-9997-DE157E38C17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898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How can we share data more effectively with health partners to inform joint planning?</a:t>
            </a:r>
          </a:p>
          <a:p>
            <a:r>
              <a:rPr lang="en-GB" dirty="0"/>
              <a:t>How can we make the most of structural changes within the NHS to build local relationships?</a:t>
            </a:r>
          </a:p>
          <a:p>
            <a:r>
              <a:rPr lang="en-GB" dirty="0"/>
              <a:t>What scope is there for joint working across local area boundaries to share best practice and provide challenge?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027A8B-B004-4FD6-9997-DE157E38C17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5556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How do we capture data on parental engagement? How do we report on and use examples of good practice in this area?</a:t>
            </a:r>
          </a:p>
          <a:p>
            <a:r>
              <a:rPr lang="en-GB" dirty="0"/>
              <a:t>How can we ensure consistency of message across all services and organisations?</a:t>
            </a:r>
          </a:p>
          <a:p>
            <a:r>
              <a:rPr lang="en-GB" dirty="0"/>
              <a:t>How can we ensure that the views of parents that we collect are representative of all parents within the local area?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027A8B-B004-4FD6-9997-DE157E38C17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003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Why do some LAs spend considerably more on HN than others? What can we learn from those experiencing less budget pressure?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What can be done to promote greater inclusion and commitment from mainstream?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What scope is there for joint activity?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027A8B-B004-4FD6-9997-DE157E38C17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410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B84DAB-4940-45F6-84DC-5715D23EA3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842843C-8E9A-4013-850A-DC12966A86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61D96EF-8467-4E54-9A3A-CD0EFD65C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A9ED-8BF9-476B-9805-F95B693333D1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9694D2-36E5-4B93-9AB2-8A644CE0D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3E92AD3-3D2C-46AA-AC7D-7CCD1306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2724-0F92-4179-9859-5CB201077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793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961A99-C8FB-464E-A01A-D6BD9FC4C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2D7CE22-E092-4984-8822-4C0712946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2DD5589-50B2-47A9-B2CB-E1CD170DD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A9ED-8BF9-476B-9805-F95B693333D1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8F74BD1-E17B-44DC-97E5-609566189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9E7146D-FCFA-4763-B7C8-327BE6D36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2724-0F92-4179-9859-5CB201077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616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7F97B50-26F3-459C-BE15-D943ACBA9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684D2DD-FA14-466F-B7A4-612744DE2E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C599FEC-E912-4538-A7EC-5FED25F90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A9ED-8BF9-476B-9805-F95B693333D1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D67AEA-A90C-4C47-BC8B-C45CAC1AC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C3C99D1-574E-490D-BD19-3A3E65B7F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2724-0F92-4179-9859-5CB201077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683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5D662A-691C-49AB-A527-A33F711C7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21056A-8912-49DB-9D8A-5247D56B8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A1D9516-5F0F-4795-B8EF-63E89DFF8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A9ED-8BF9-476B-9805-F95B693333D1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913677-4CE2-4F3F-A00F-30326B8B4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0CA2A4-9064-4771-A8DE-E8ED15F4F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2724-0F92-4179-9859-5CB201077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975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BFC938-0AFD-449D-9D07-759997C01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F31440B-D776-4F3F-880C-2452A0FE4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6D5E6F-1D3A-4266-B32F-EE82D509C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A9ED-8BF9-476B-9805-F95B693333D1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CF239E9-AF70-442C-8097-2127D5F03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5763D64-915B-4067-B8AB-569F7F21E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2724-0F92-4179-9859-5CB201077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233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5C1C05-DC68-445A-AD5A-6BA6CFCA6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F833B1-C797-47C4-B4D1-785F1F4461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DE1BB6F-40CF-49F7-A31D-B1F1FB386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B23397A-A1E9-4691-AD3D-9DE156B35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A9ED-8BF9-476B-9805-F95B693333D1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D212A10-D3A5-4711-A8A6-BEC717ED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505DF3A-EB30-42D1-B575-82EE24706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2724-0F92-4179-9859-5CB201077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162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CDECCD-3AEB-4A8E-96F6-D497C4915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513BE61-9C43-4693-A1EF-6AE50BCFF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519EEA0-CECD-4CC9-9014-0B8F09079A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09D30B1-3695-4D04-BA3D-AE14630048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719FC48-466B-429D-9AD9-C1E5CB9EE1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7F9C679-0EB5-4B67-BD49-EA1EEA8E6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A9ED-8BF9-476B-9805-F95B693333D1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66DDF16-C333-4801-9477-2ACA264A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4356C37-D296-4450-895B-1E34F8C87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2724-0F92-4179-9859-5CB201077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00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F4E71A-ACD8-481E-A39D-8F47ED2C3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B9A7ABA-675C-4D1F-B2AA-EDC94FB1D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A9ED-8BF9-476B-9805-F95B693333D1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EE125DE-A352-44F7-AE86-97AD307B2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FF34215-766E-43B5-A9DC-D475438D7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2724-0F92-4179-9859-5CB201077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463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151D271-09C2-4676-AA08-FDEAB5710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A9ED-8BF9-476B-9805-F95B693333D1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01A24B4-017B-496C-993F-FF66B8D29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0997CC7-1D96-4F91-80C7-581D798C3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2724-0F92-4179-9859-5CB201077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642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214A36-C54C-4C04-9366-07DF4A1E6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33A4CD-5D25-41B8-BEFC-CCA6045E3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B12E21B-D4DB-4999-BDF1-669ABC1661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5239431-91CD-44CE-A1CD-28E40DD9F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A9ED-8BF9-476B-9805-F95B693333D1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2C51A6A-9135-4DF1-B025-4D76934F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132FB90-EC3F-46C1-8741-C6393FEFB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2724-0F92-4179-9859-5CB201077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302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CEA900-1648-4277-B83F-B3A152DFD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B9D1D4B-14BB-4E4A-9425-77984936A5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8FFAD44-0AA2-40C6-BBFB-49D84EC0D9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23D6665-3152-413A-A6DB-3718F4D5A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A9ED-8BF9-476B-9805-F95B693333D1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DF93239-D21F-47DF-B119-D070FD203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4B919C8-0606-45F8-A40E-C13713AD3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A2724-0F92-4179-9859-5CB201077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80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61DFB29-6DCF-48B5-BB0C-04F1F4C14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BBBAA48-22BE-422B-B622-D5745652F5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239064-944A-43EB-B3FF-35723205DC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3A9ED-8BF9-476B-9805-F95B693333D1}" type="datetimeFigureOut">
              <a:rPr lang="en-GB" smtClean="0"/>
              <a:t>10/05/2019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A19CC0-A958-4729-9FB3-02AF336CD4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B41D4AE-2086-4989-ADF2-CD90AB17C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A2724-0F92-4179-9859-5CB20107772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MSIPCM0a4d4cf99a9f1c01c2641465" descr="{&quot;HashCode&quot;:1987674191,&quot;Placement&quot;:&quot;Header&quot;,&quot;Top&quot;:0.0,&quot;Left&quot;:0.0}">
            <a:extLst>
              <a:ext uri="{FF2B5EF4-FFF2-40B4-BE49-F238E27FC236}">
                <a16:creationId xmlns:a16="http://schemas.microsoft.com/office/drawing/2014/main" xmlns="" id="{83E8FC11-54B7-4B34-B46B-25744A37ACC9}"/>
              </a:ext>
            </a:extLst>
          </p:cNvPr>
          <p:cNvSpPr txBox="1"/>
          <p:nvPr userDrawn="1"/>
        </p:nvSpPr>
        <p:spPr>
          <a:xfrm>
            <a:off x="0" y="0"/>
            <a:ext cx="635262" cy="262344"/>
          </a:xfrm>
          <a:prstGeom prst="rect">
            <a:avLst/>
          </a:prstGeom>
          <a:noFill/>
        </p:spPr>
        <p:txBody>
          <a:bodyPr vert="horz" wrap="none" t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</a:rPr>
              <a:t>Official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7AD0E029-EB97-4938-9AC0-16BD2F61036B}"/>
              </a:ext>
            </a:extLst>
          </p:cNvPr>
          <p:cNvGrpSpPr/>
          <p:nvPr userDrawn="1"/>
        </p:nvGrpSpPr>
        <p:grpSpPr>
          <a:xfrm>
            <a:off x="0" y="5398286"/>
            <a:ext cx="12192000" cy="1461206"/>
            <a:chOff x="0" y="5191261"/>
            <a:chExt cx="12192000" cy="1720813"/>
          </a:xfrm>
        </p:grpSpPr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xmlns="" id="{A342B858-5FEA-4CDA-A65C-3A1A9CEF6F4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5527590"/>
              <a:ext cx="12192000" cy="1384484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B32A1"/>
                </a:gs>
                <a:gs pos="100000">
                  <a:srgbClr val="FFFFFF"/>
                </a:gs>
              </a:gsLst>
              <a:lin ang="1080000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107275" tIns="53637" rIns="107275" bIns="53637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FB0C9576-BA6D-48D2-B7B8-20D739D605B0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0082828" y="5191261"/>
              <a:ext cx="1390476" cy="10285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1443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ioninspection.blog.gov.uk/2019/03/20/matt-rooney-oi-what-happens-on-a-joint-la-send-inspection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nsult.education.gov.uk/funding-policy-unit/funding-for-send-and-those-who-need-ap-call-for-ev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0F9DB8-4B76-43D1-A811-5146B4EBDC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SEND – Findings from Inspections and Key Challenges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77D40EB-27CB-4575-A89F-00E3F06892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John Johnson – Director of Children’s Services, Wandsworth Borough Council</a:t>
            </a:r>
          </a:p>
        </p:txBody>
      </p:sp>
    </p:spTree>
    <p:extLst>
      <p:ext uri="{BB962C8B-B14F-4D97-AF65-F5344CB8AC3E}">
        <p14:creationId xmlns:p14="http://schemas.microsoft.com/office/powerpoint/2010/main" val="210395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Priorities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Group 1</a:t>
            </a:r>
          </a:p>
          <a:p>
            <a:r>
              <a:rPr lang="en-GB" dirty="0" smtClean="0"/>
              <a:t>SEMH</a:t>
            </a:r>
          </a:p>
          <a:p>
            <a:r>
              <a:rPr lang="en-GB" dirty="0" smtClean="0"/>
              <a:t>SLCN</a:t>
            </a:r>
          </a:p>
          <a:p>
            <a:r>
              <a:rPr lang="en-GB" dirty="0"/>
              <a:t>£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Group 2</a:t>
            </a:r>
          </a:p>
          <a:p>
            <a:r>
              <a:rPr lang="en-GB" dirty="0" smtClean="0"/>
              <a:t>SEN support – guidance / framework for transparency and accountability</a:t>
            </a:r>
          </a:p>
          <a:p>
            <a:r>
              <a:rPr lang="en-GB" dirty="0" smtClean="0"/>
              <a:t>Preparation for adulthood </a:t>
            </a:r>
          </a:p>
          <a:p>
            <a:r>
              <a:rPr lang="en-GB" dirty="0" smtClean="0"/>
              <a:t>Tribunals – consistency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071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PRIORITIES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Group 3</a:t>
            </a:r>
          </a:p>
          <a:p>
            <a:pPr marL="0" indent="0">
              <a:buNone/>
            </a:pPr>
            <a:r>
              <a:rPr lang="en-GB" dirty="0" smtClean="0"/>
              <a:t>Leadership/ governance</a:t>
            </a:r>
          </a:p>
          <a:p>
            <a:pPr marL="0" indent="0">
              <a:buNone/>
            </a:pPr>
            <a:r>
              <a:rPr lang="en-GB" dirty="0" smtClean="0"/>
              <a:t>Health experience</a:t>
            </a:r>
          </a:p>
          <a:p>
            <a:pPr marL="0" indent="0">
              <a:buNone/>
            </a:pPr>
            <a:r>
              <a:rPr lang="en-GB" dirty="0" smtClean="0"/>
              <a:t>SEN support – attendance / exclusions /</a:t>
            </a:r>
          </a:p>
          <a:p>
            <a:pPr marL="0" indent="0">
              <a:buNone/>
            </a:pPr>
            <a:r>
              <a:rPr lang="en-GB" dirty="0" smtClean="0"/>
              <a:t>Provision mapping</a:t>
            </a:r>
          </a:p>
          <a:p>
            <a:pPr marL="0" indent="0">
              <a:buNone/>
            </a:pPr>
            <a:r>
              <a:rPr lang="en-GB" dirty="0" smtClean="0"/>
              <a:t>Preparing for adulthood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Group 4</a:t>
            </a:r>
          </a:p>
          <a:p>
            <a:r>
              <a:rPr lang="en-GB" dirty="0" smtClean="0"/>
              <a:t>Preparing for adulthood / post -16 funding / expectations</a:t>
            </a:r>
          </a:p>
          <a:p>
            <a:r>
              <a:rPr lang="en-GB" dirty="0" smtClean="0"/>
              <a:t>Inclusion – standard offer and approaches to SEN support</a:t>
            </a:r>
          </a:p>
          <a:p>
            <a:r>
              <a:rPr lang="en-GB" dirty="0" smtClean="0"/>
              <a:t>Joint commissioning - health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037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Consensus?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Inclusion in mainstream/SEN support/ exclusions/ post-16</a:t>
            </a:r>
          </a:p>
          <a:p>
            <a:r>
              <a:rPr lang="en-GB" dirty="0" smtClean="0"/>
              <a:t>SLCD and SEMH – managing demand/provision mapping/ assessment/ what works/ </a:t>
            </a:r>
            <a:r>
              <a:rPr lang="en-GB" smtClean="0"/>
              <a:t>quality </a:t>
            </a:r>
            <a:endParaRPr lang="en-GB" dirty="0" smtClean="0"/>
          </a:p>
          <a:p>
            <a:r>
              <a:rPr lang="en-GB" dirty="0" smtClean="0"/>
              <a:t>Preparation for adulthood</a:t>
            </a:r>
          </a:p>
          <a:p>
            <a:r>
              <a:rPr lang="en-GB" dirty="0" smtClean="0"/>
              <a:t>Funding/joint commissioning</a:t>
            </a:r>
          </a:p>
          <a:p>
            <a:r>
              <a:rPr lang="en-GB" dirty="0" smtClean="0"/>
              <a:t>Leadership and management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23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DD85A1-58BA-4799-8C1D-FE8015D26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Inspection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20BC04-39A7-4B3A-B031-AA81CF412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Currently 3 years into the 5 year inspection programme – May 2016 to May 2021</a:t>
            </a:r>
          </a:p>
          <a:p>
            <a:r>
              <a:rPr lang="en-GB" dirty="0"/>
              <a:t>Inspection focuses on three questions:</a:t>
            </a:r>
          </a:p>
          <a:p>
            <a:pPr lvl="1"/>
            <a:r>
              <a:rPr lang="en-GB" dirty="0"/>
              <a:t>how effectively does the local area identify children and young people who have special educational needs and / or disabilities (SEND)?</a:t>
            </a:r>
          </a:p>
          <a:p>
            <a:pPr lvl="1"/>
            <a:r>
              <a:rPr lang="en-GB" dirty="0"/>
              <a:t>how effectively does the local area assess and meet the needs of children and young people who have SEND?</a:t>
            </a:r>
          </a:p>
          <a:p>
            <a:pPr lvl="1"/>
            <a:r>
              <a:rPr lang="en-GB" dirty="0"/>
              <a:t>how effectively does the local area improve outcomes for children and young people who have SEND?</a:t>
            </a:r>
          </a:p>
          <a:p>
            <a:r>
              <a:rPr lang="en-GB" dirty="0"/>
              <a:t>A useful overview of the inspection process can be found in this blog from Ofsted – </a:t>
            </a:r>
            <a:r>
              <a:rPr lang="en-GB" dirty="0">
                <a:hlinkClick r:id="rId3"/>
              </a:rPr>
              <a:t>What happens on a joint local area SEND inspection</a:t>
            </a:r>
            <a:endParaRPr lang="en-GB" dirty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33501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C2DBB0-912B-440D-8E54-47AB4CD6F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Findings from SEND Inspections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86AC7-8ABB-4F2F-9B4A-0B478695B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8"/>
            <a:ext cx="6075947" cy="4486275"/>
          </a:xfrm>
        </p:spPr>
        <p:txBody>
          <a:bodyPr>
            <a:normAutofit/>
          </a:bodyPr>
          <a:lstStyle/>
          <a:p>
            <a:pPr lvl="1"/>
            <a:r>
              <a:rPr lang="en-GB" dirty="0"/>
              <a:t>91 (out of 152) local areas inspected so far (85 reports published of which </a:t>
            </a:r>
            <a:r>
              <a:rPr lang="en-GB" b="1" dirty="0"/>
              <a:t>49%</a:t>
            </a:r>
            <a:r>
              <a:rPr lang="en-GB" dirty="0"/>
              <a:t> </a:t>
            </a:r>
            <a:r>
              <a:rPr lang="en-GB" b="1" dirty="0"/>
              <a:t>have been required to produce a written statement of action </a:t>
            </a:r>
          </a:p>
          <a:p>
            <a:pPr lvl="1"/>
            <a:r>
              <a:rPr lang="en-GB" dirty="0"/>
              <a:t>8 re-visits since December 2018 (4 reports published of which 3 had not made sufficient progress)</a:t>
            </a:r>
          </a:p>
          <a:p>
            <a:pPr lvl="1"/>
            <a:r>
              <a:rPr lang="en-GB" dirty="0"/>
              <a:t>17 of the 32 London boroughs have been inspected, plus the City of London (17 reports published to date of which </a:t>
            </a:r>
            <a:r>
              <a:rPr lang="en-GB" b="1" dirty="0"/>
              <a:t>25% have been required to produce a WSOA</a:t>
            </a:r>
            <a:r>
              <a:rPr lang="en-GB" dirty="0"/>
              <a:t>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0A0308C-6870-49F0-A0B6-2B174B9B4C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7500" y="1363527"/>
            <a:ext cx="3888653" cy="232496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8A89F30-35B2-41E1-BA9D-161D1892C6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7499" y="3894151"/>
            <a:ext cx="3888654" cy="233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14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B6FD13-EE9E-4C2C-BFBA-3168F079E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Findings from SEND Inspections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16A0AA8-E26D-45A8-B53B-78E33A1957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510" y="1478248"/>
            <a:ext cx="10515600" cy="5024295"/>
          </a:xfrm>
        </p:spPr>
        <p:txBody>
          <a:bodyPr>
            <a:normAutofit fontScale="77500" lnSpcReduction="20000"/>
          </a:bodyPr>
          <a:lstStyle/>
          <a:p>
            <a:r>
              <a:rPr lang="en-GB" sz="2900" b="1" dirty="0"/>
              <a:t>Local Area SEND Inspections: One Year On (Ofsted, October 2017)</a:t>
            </a:r>
          </a:p>
          <a:p>
            <a:pPr lvl="1"/>
            <a:r>
              <a:rPr lang="en-GB" sz="2700" dirty="0"/>
              <a:t>Children and young people identified as needing SEND support had not benefited from the implementation of the Code of Practice well enough.</a:t>
            </a:r>
          </a:p>
          <a:p>
            <a:pPr lvl="1"/>
            <a:r>
              <a:rPr lang="en-GB" sz="2700" dirty="0"/>
              <a:t>Children and young people who have SEND were found to be </a:t>
            </a:r>
            <a:r>
              <a:rPr lang="en-GB" sz="2700" b="1" dirty="0"/>
              <a:t>excluded, absent or missing from school </a:t>
            </a:r>
            <a:r>
              <a:rPr lang="en-GB" sz="2700" dirty="0"/>
              <a:t>much more frequently than other pupils nationally </a:t>
            </a:r>
          </a:p>
          <a:p>
            <a:pPr lvl="1"/>
            <a:r>
              <a:rPr lang="en-GB" sz="2700" dirty="0"/>
              <a:t>School leaders had used unofficial exclusions too readily to cope with children and young people who have SEND </a:t>
            </a:r>
          </a:p>
          <a:p>
            <a:pPr lvl="1"/>
            <a:r>
              <a:rPr lang="en-GB" sz="2700" b="1" dirty="0"/>
              <a:t>Access to therapy services </a:t>
            </a:r>
            <a:r>
              <a:rPr lang="en-GB" sz="2700" dirty="0"/>
              <a:t>was a weakness in half of the local areas inspected. </a:t>
            </a:r>
          </a:p>
          <a:p>
            <a:pPr lvl="1"/>
            <a:r>
              <a:rPr lang="en-GB" sz="2700" b="1" dirty="0"/>
              <a:t>Access to child and adolescent mental health services </a:t>
            </a:r>
            <a:r>
              <a:rPr lang="en-GB" sz="2700" dirty="0"/>
              <a:t>(CAMHS) was poor in over a third of local areas. </a:t>
            </a:r>
          </a:p>
          <a:p>
            <a:pPr lvl="1"/>
            <a:r>
              <a:rPr lang="en-GB" sz="2700" dirty="0"/>
              <a:t>There had not been enough progress in implementing a </a:t>
            </a:r>
            <a:r>
              <a:rPr lang="en-GB" sz="2700" b="1" dirty="0"/>
              <a:t>coordinated 0–25 service </a:t>
            </a:r>
            <a:r>
              <a:rPr lang="en-GB" sz="2700" dirty="0"/>
              <a:t>for children and young people who have SEND </a:t>
            </a:r>
          </a:p>
          <a:p>
            <a:pPr lvl="1"/>
            <a:r>
              <a:rPr lang="en-GB" sz="2700" dirty="0"/>
              <a:t>Many local area leaders were unaware of the depth of </a:t>
            </a:r>
            <a:r>
              <a:rPr lang="en-GB" sz="2700" b="1" dirty="0"/>
              <a:t>frustration among local parents </a:t>
            </a:r>
            <a:r>
              <a:rPr lang="en-GB" sz="2700" dirty="0"/>
              <a:t>and what their concerns were about </a:t>
            </a:r>
          </a:p>
          <a:p>
            <a:pPr lvl="1"/>
            <a:r>
              <a:rPr lang="en-GB" sz="2700" dirty="0"/>
              <a:t>A large proportion of parents in the local areas inspected lacked confidence in the ability of mainstream schools to meet their child’s needs. </a:t>
            </a:r>
          </a:p>
          <a:p>
            <a:pPr lvl="1"/>
            <a:r>
              <a:rPr lang="en-GB" sz="2700" b="1" dirty="0"/>
              <a:t>Local offers were not effective in helping parents to access information </a:t>
            </a:r>
            <a:r>
              <a:rPr lang="en-GB" sz="2700" dirty="0"/>
              <a:t>and services in over half of the local areas inspected</a:t>
            </a:r>
          </a:p>
          <a:p>
            <a:pPr lvl="1"/>
            <a:r>
              <a:rPr lang="en-GB" sz="2700" dirty="0"/>
              <a:t>Local area leaders have had varied success in securing the use of personal budgets</a:t>
            </a:r>
          </a:p>
        </p:txBody>
      </p:sp>
    </p:spTree>
    <p:extLst>
      <p:ext uri="{BB962C8B-B14F-4D97-AF65-F5344CB8AC3E}">
        <p14:creationId xmlns:p14="http://schemas.microsoft.com/office/powerpoint/2010/main" val="52886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A1A571-C68E-4000-8C7F-51215C0D2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Findings from SEND Inspections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7CF60436-E8B4-4FF2-B672-693E83F80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GB" sz="2900" b="1" dirty="0"/>
              <a:t>Ofsted Annual Report 2017/18</a:t>
            </a:r>
          </a:p>
          <a:p>
            <a:pPr lvl="1"/>
            <a:r>
              <a:rPr lang="en-GB" sz="2700" dirty="0"/>
              <a:t>Continuing </a:t>
            </a:r>
            <a:r>
              <a:rPr lang="en-GB" sz="2700" b="1" dirty="0"/>
              <a:t>lack of coordinated 0-25 strategies </a:t>
            </a:r>
            <a:r>
              <a:rPr lang="en-GB" sz="2700" dirty="0"/>
              <a:t>and </a:t>
            </a:r>
            <a:r>
              <a:rPr lang="en-GB" sz="2700" b="1" dirty="0"/>
              <a:t>poor post-19 pr</a:t>
            </a:r>
            <a:r>
              <a:rPr lang="en-GB" sz="2700" dirty="0"/>
              <a:t>ovision</a:t>
            </a:r>
          </a:p>
          <a:p>
            <a:pPr lvl="1"/>
            <a:r>
              <a:rPr lang="en-GB" sz="2700" dirty="0"/>
              <a:t>Continuing trend of </a:t>
            </a:r>
            <a:r>
              <a:rPr lang="en-GB" sz="2700" b="1" dirty="0"/>
              <a:t>rising exclusions </a:t>
            </a:r>
            <a:r>
              <a:rPr lang="en-GB" sz="2700" dirty="0"/>
              <a:t>among CYP with SEND</a:t>
            </a:r>
          </a:p>
          <a:p>
            <a:pPr lvl="1"/>
            <a:r>
              <a:rPr lang="en-GB" sz="2700" dirty="0"/>
              <a:t>The </a:t>
            </a:r>
            <a:r>
              <a:rPr lang="en-GB" sz="2700" b="1" dirty="0"/>
              <a:t>quality of EHC plans </a:t>
            </a:r>
            <a:r>
              <a:rPr lang="en-GB" sz="2700" dirty="0"/>
              <a:t>is far too variable</a:t>
            </a:r>
          </a:p>
          <a:p>
            <a:pPr lvl="1"/>
            <a:r>
              <a:rPr lang="en-GB" sz="2700" dirty="0"/>
              <a:t>The </a:t>
            </a:r>
            <a:r>
              <a:rPr lang="en-GB" sz="2700" b="1" dirty="0"/>
              <a:t>gap in performance </a:t>
            </a:r>
            <a:r>
              <a:rPr lang="en-GB" sz="2700" dirty="0"/>
              <a:t>and outcomes for children with SEND is widening </a:t>
            </a:r>
            <a:r>
              <a:rPr lang="en-GB" sz="2700" b="1" dirty="0"/>
              <a:t>between the best and the worst local areas</a:t>
            </a:r>
          </a:p>
          <a:p>
            <a:pPr lvl="1"/>
            <a:r>
              <a:rPr lang="en-GB" sz="2700" b="1" dirty="0"/>
              <a:t>Mental health needs </a:t>
            </a:r>
            <a:r>
              <a:rPr lang="en-GB" sz="2700" dirty="0"/>
              <a:t>are not being supported sufficiently</a:t>
            </a:r>
          </a:p>
          <a:p>
            <a:pPr lvl="1"/>
            <a:r>
              <a:rPr lang="en-GB" sz="2700" b="1" dirty="0"/>
              <a:t>Identification of SEND is weak </a:t>
            </a:r>
            <a:r>
              <a:rPr lang="en-GB" sz="2700" dirty="0"/>
              <a:t>and those who do not quite meet the threshold for an EHC plan have poor outcomes</a:t>
            </a:r>
          </a:p>
          <a:p>
            <a:pPr lvl="1"/>
            <a:r>
              <a:rPr lang="en-GB" sz="2700" dirty="0"/>
              <a:t>Outcomes for young people with SEND are often poor by age 16</a:t>
            </a:r>
          </a:p>
          <a:p>
            <a:pPr lvl="1"/>
            <a:r>
              <a:rPr lang="en-GB" sz="2700" dirty="0"/>
              <a:t>Pupils with SEN support are </a:t>
            </a:r>
            <a:r>
              <a:rPr lang="en-GB" sz="2700" b="1" dirty="0"/>
              <a:t>five times more likely to have a permanent exclusion</a:t>
            </a:r>
            <a:r>
              <a:rPr lang="en-GB" sz="2700" dirty="0"/>
              <a:t> than pupils with no SEND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197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BB5987-0262-486C-8671-B53E515A3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Findings from SEND Inspections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F177D7-43BA-485E-AE14-F44D4D3E8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6291"/>
            <a:ext cx="10515600" cy="46806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Common Key Lines of Enquiry: </a:t>
            </a:r>
          </a:p>
          <a:p>
            <a:pPr lvl="1"/>
            <a:r>
              <a:rPr lang="en-GB" dirty="0"/>
              <a:t>Leadership and governance</a:t>
            </a:r>
          </a:p>
          <a:p>
            <a:pPr lvl="1"/>
            <a:r>
              <a:rPr lang="en-GB" dirty="0"/>
              <a:t>Co-production with parents/carers and CYP</a:t>
            </a:r>
          </a:p>
          <a:p>
            <a:pPr lvl="1"/>
            <a:r>
              <a:rPr lang="en-GB" dirty="0"/>
              <a:t>Identification – early years pathways, CAMHS waiting times, ASD pathway</a:t>
            </a:r>
          </a:p>
          <a:p>
            <a:pPr lvl="1"/>
            <a:r>
              <a:rPr lang="en-GB" dirty="0"/>
              <a:t>Education outcomes</a:t>
            </a:r>
          </a:p>
          <a:p>
            <a:pPr lvl="1"/>
            <a:r>
              <a:rPr lang="en-GB" dirty="0"/>
              <a:t>Absence and exclusions</a:t>
            </a:r>
          </a:p>
          <a:p>
            <a:pPr lvl="1"/>
            <a:r>
              <a:rPr lang="en-GB" dirty="0"/>
              <a:t>Preparing for adulthood – transitions, pathways to employment, independent living</a:t>
            </a:r>
          </a:p>
          <a:p>
            <a:pPr lvl="1"/>
            <a:r>
              <a:rPr lang="en-GB" dirty="0"/>
              <a:t>EHC plans – social care and health contributions, quality of plans, timeliness of plans</a:t>
            </a:r>
          </a:p>
          <a:p>
            <a:pPr lvl="1"/>
            <a:r>
              <a:rPr lang="en-GB" dirty="0"/>
              <a:t>Joint commissioning</a:t>
            </a:r>
          </a:p>
          <a:p>
            <a:pPr lvl="1"/>
            <a:r>
              <a:rPr lang="en-GB" dirty="0"/>
              <a:t>Use of personal budgets </a:t>
            </a:r>
          </a:p>
          <a:p>
            <a:pPr lvl="1"/>
            <a:r>
              <a:rPr lang="en-GB" dirty="0"/>
              <a:t>Use of data – measuring impact, informing strategic plans</a:t>
            </a:r>
          </a:p>
          <a:p>
            <a:pPr lvl="1"/>
            <a:r>
              <a:rPr lang="en-GB" dirty="0"/>
              <a:t>Vulnerable groups – CME, CLA, YOS, families from ethnic minorities or deprived areas</a:t>
            </a:r>
          </a:p>
          <a:p>
            <a:pPr lvl="1"/>
            <a:r>
              <a:rPr lang="en-GB" dirty="0"/>
              <a:t>Local Offer</a:t>
            </a:r>
          </a:p>
        </p:txBody>
      </p:sp>
    </p:spTree>
    <p:extLst>
      <p:ext uri="{BB962C8B-B14F-4D97-AF65-F5344CB8AC3E}">
        <p14:creationId xmlns:p14="http://schemas.microsoft.com/office/powerpoint/2010/main" val="294047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B38033-E157-4D0B-8A8A-5E8CECAE9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Key Issues – Links with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F7CDE5-8A36-4E0D-82F7-1DCBAFD4E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477108"/>
            <a:ext cx="5157787" cy="501576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/>
              <a:t>Challenges:</a:t>
            </a:r>
          </a:p>
          <a:p>
            <a:r>
              <a:rPr lang="en-GB" dirty="0"/>
              <a:t>80% of the Local Areas required to provide a Written Statement of Action in year 3 of the inspection cycle are required to address significant concerns relating to health arrangements.</a:t>
            </a:r>
          </a:p>
          <a:p>
            <a:r>
              <a:rPr lang="en-GB" dirty="0"/>
              <a:t>Commonly the areas of concern relate to </a:t>
            </a:r>
            <a:r>
              <a:rPr lang="en-GB" b="1" dirty="0"/>
              <a:t>weak or ineffective joint commissioning </a:t>
            </a:r>
            <a:r>
              <a:rPr lang="en-GB" dirty="0"/>
              <a:t>arrangements</a:t>
            </a:r>
          </a:p>
          <a:p>
            <a:r>
              <a:rPr lang="en-GB" dirty="0"/>
              <a:t>This area of weakness is commonly linked to </a:t>
            </a:r>
            <a:r>
              <a:rPr lang="en-GB" b="1" dirty="0"/>
              <a:t>poor strategic oversight by health and local authority leaders</a:t>
            </a:r>
          </a:p>
          <a:p>
            <a:r>
              <a:rPr lang="en-GB" b="1" dirty="0"/>
              <a:t>Access to health services </a:t>
            </a:r>
            <a:r>
              <a:rPr lang="en-GB" dirty="0"/>
              <a:t>is a further key area of concern – particularly relating to long waiting time or inequity of access within a local area</a:t>
            </a:r>
          </a:p>
          <a:p>
            <a:r>
              <a:rPr lang="en-GB" dirty="0"/>
              <a:t>Where a local area does not have a </a:t>
            </a:r>
            <a:r>
              <a:rPr lang="en-GB" b="1" dirty="0"/>
              <a:t>DMO or DCO </a:t>
            </a:r>
            <a:r>
              <a:rPr lang="en-GB" dirty="0"/>
              <a:t>in post this has been highlighted as a key failing</a:t>
            </a:r>
          </a:p>
          <a:p>
            <a:r>
              <a:rPr lang="en-GB" dirty="0"/>
              <a:t>The ongoing structural changes within the NHS are providing both opportunity and challenge to building meaningful relationships 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2D7FBB5-827F-45E7-B941-EF085E9D07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477108"/>
            <a:ext cx="5183188" cy="471255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/>
              <a:t>Areas of good practice:</a:t>
            </a:r>
          </a:p>
          <a:p>
            <a:r>
              <a:rPr lang="en-GB" dirty="0"/>
              <a:t>Of the local areas that were commended on their approach to joint commissioning and delivering effective health services, common features in these local areas included:</a:t>
            </a:r>
          </a:p>
          <a:p>
            <a:pPr lvl="1"/>
            <a:r>
              <a:rPr lang="en-GB" sz="2700" dirty="0"/>
              <a:t>The </a:t>
            </a:r>
            <a:r>
              <a:rPr lang="en-GB" sz="2700" b="1" dirty="0"/>
              <a:t>DMO/DCO having a secure overview of SEND </a:t>
            </a:r>
            <a:r>
              <a:rPr lang="en-GB" sz="2700" dirty="0"/>
              <a:t>(e.g. through establishing strong partnerships with other designated professionals and key strategic leaders in the local area)</a:t>
            </a:r>
          </a:p>
          <a:p>
            <a:pPr lvl="1"/>
            <a:r>
              <a:rPr lang="en-GB" sz="2700" b="1" dirty="0"/>
              <a:t>Strong working relationships </a:t>
            </a:r>
            <a:r>
              <a:rPr lang="en-GB" sz="2700" dirty="0"/>
              <a:t>between health visitors, midwives, GPs and early years services to support early identification (including through co-location)</a:t>
            </a:r>
          </a:p>
          <a:p>
            <a:pPr lvl="1"/>
            <a:r>
              <a:rPr lang="en-GB" sz="2700" dirty="0"/>
              <a:t>Practitioners from different teams holding </a:t>
            </a:r>
            <a:r>
              <a:rPr lang="en-GB" sz="2700" b="1" dirty="0"/>
              <a:t>joint assessments and clinics </a:t>
            </a:r>
          </a:p>
          <a:p>
            <a:pPr lvl="1"/>
            <a:r>
              <a:rPr lang="en-GB" sz="2700" b="1" dirty="0"/>
              <a:t>Effective use of technology </a:t>
            </a:r>
            <a:r>
              <a:rPr lang="en-GB" sz="2700" dirty="0"/>
              <a:t>and data to support strategic planning</a:t>
            </a:r>
          </a:p>
          <a:p>
            <a:pPr lvl="1"/>
            <a:r>
              <a:rPr lang="en-GB" sz="2700" b="1" dirty="0"/>
              <a:t>Consistent understanding </a:t>
            </a:r>
            <a:r>
              <a:rPr lang="en-GB" sz="2700" dirty="0"/>
              <a:t>of main weaknesses in the local area and clear plans to address these</a:t>
            </a:r>
          </a:p>
        </p:txBody>
      </p:sp>
    </p:spTree>
    <p:extLst>
      <p:ext uri="{BB962C8B-B14F-4D97-AF65-F5344CB8AC3E}">
        <p14:creationId xmlns:p14="http://schemas.microsoft.com/office/powerpoint/2010/main" val="56495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A8314C-53F2-48FA-A43A-0EE729DBA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Key Issues - Parental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11A014-F6A0-4EA1-A001-45D575E371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518517"/>
            <a:ext cx="5181600" cy="483061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/>
              <a:t>Challenges:</a:t>
            </a:r>
          </a:p>
          <a:p>
            <a:r>
              <a:rPr lang="en-GB" dirty="0"/>
              <a:t>71% of the local areas that were required to provide a WSOA in the third year of the inspection cycle, were required to address significant concerns relating to parental engagement. </a:t>
            </a:r>
          </a:p>
          <a:p>
            <a:r>
              <a:rPr lang="en-GB" dirty="0"/>
              <a:t>Local areas were asked to address lacking or </a:t>
            </a:r>
            <a:r>
              <a:rPr lang="en-GB" b="1" dirty="0"/>
              <a:t>poor communication with parents and families</a:t>
            </a:r>
          </a:p>
          <a:p>
            <a:r>
              <a:rPr lang="en-GB" b="1" dirty="0"/>
              <a:t>Limited co-production </a:t>
            </a:r>
            <a:r>
              <a:rPr lang="en-GB" dirty="0"/>
              <a:t>was noted at both a strategic and individual case level</a:t>
            </a:r>
          </a:p>
          <a:p>
            <a:r>
              <a:rPr lang="en-GB" dirty="0"/>
              <a:t>Parents reported being unable to access </a:t>
            </a:r>
            <a:r>
              <a:rPr lang="en-GB" b="1" dirty="0"/>
              <a:t>information and support services </a:t>
            </a:r>
          </a:p>
          <a:p>
            <a:r>
              <a:rPr lang="en-GB" dirty="0"/>
              <a:t>Parents reported finding it </a:t>
            </a:r>
            <a:r>
              <a:rPr lang="en-GB" b="1" dirty="0"/>
              <a:t>difficult or confusing to access services</a:t>
            </a:r>
          </a:p>
          <a:p>
            <a:r>
              <a:rPr lang="en-GB" dirty="0"/>
              <a:t>An issue in a number of local areas relates to the myth that EHCP is a </a:t>
            </a:r>
            <a:r>
              <a:rPr lang="en-GB" b="1" dirty="0"/>
              <a:t>‘golden ticket’</a:t>
            </a:r>
          </a:p>
          <a:p>
            <a:r>
              <a:rPr lang="en-GB" b="1" dirty="0"/>
              <a:t>Inconsistency of knowledge and experience </a:t>
            </a:r>
            <a:r>
              <a:rPr lang="en-GB" dirty="0"/>
              <a:t>was also common, with some parents feeling engaged and listened to, and others not knowing how to be heard, or how to get information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1899E5C-416D-4FD1-8E42-B7FF87CB15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518517"/>
            <a:ext cx="5181600" cy="459754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/>
              <a:t>Areas of good practice:</a:t>
            </a:r>
          </a:p>
          <a:p>
            <a:r>
              <a:rPr lang="en-GB" dirty="0"/>
              <a:t>Some local areas were commended on their approach to parental engagement, common features in these local areas included:</a:t>
            </a:r>
          </a:p>
          <a:p>
            <a:pPr lvl="1"/>
            <a:r>
              <a:rPr lang="en-GB" sz="2500" dirty="0"/>
              <a:t>A </a:t>
            </a:r>
            <a:r>
              <a:rPr lang="en-GB" sz="2500" b="1" dirty="0"/>
              <a:t>SEND strategy that had been co-produced </a:t>
            </a:r>
            <a:r>
              <a:rPr lang="en-GB" sz="2500" dirty="0"/>
              <a:t>with parents/carers and CYP </a:t>
            </a:r>
          </a:p>
          <a:p>
            <a:pPr lvl="1"/>
            <a:r>
              <a:rPr lang="en-GB" sz="2500" b="1" dirty="0"/>
              <a:t>Frequent consultation with parents and carer to develop services </a:t>
            </a:r>
            <a:r>
              <a:rPr lang="en-GB" sz="2500" dirty="0"/>
              <a:t>– this was often facilitated by parent-carer forum (e.g. parents involved in procurement process for new hospital beds, members of PCF involved in checking quality of EHC plans and setting focus of audits)</a:t>
            </a:r>
          </a:p>
          <a:p>
            <a:pPr lvl="1"/>
            <a:r>
              <a:rPr lang="en-GB" sz="2500" dirty="0"/>
              <a:t>Opportunities for </a:t>
            </a:r>
            <a:r>
              <a:rPr lang="en-GB" sz="2500" b="1" dirty="0"/>
              <a:t>parents to meet other parents </a:t>
            </a:r>
            <a:r>
              <a:rPr lang="en-GB" sz="2500" dirty="0"/>
              <a:t>(e.g. annual parent and carer conference, annual SEND information day)</a:t>
            </a:r>
          </a:p>
          <a:p>
            <a:pPr lvl="1"/>
            <a:r>
              <a:rPr lang="en-GB" sz="2500" b="1" dirty="0"/>
              <a:t>Use of technology </a:t>
            </a:r>
            <a:r>
              <a:rPr lang="en-GB" sz="2500" dirty="0"/>
              <a:t>to facilitate information sharing</a:t>
            </a:r>
          </a:p>
          <a:p>
            <a:pPr lvl="1"/>
            <a:r>
              <a:rPr lang="en-GB" sz="2500" b="1" dirty="0"/>
              <a:t>Training</a:t>
            </a:r>
            <a:r>
              <a:rPr lang="en-GB" sz="2500" dirty="0"/>
              <a:t> for parents (e.g. to help learn about their child’s needs while they are waiting for diagnosis)</a:t>
            </a:r>
          </a:p>
          <a:p>
            <a:pPr lvl="1"/>
            <a:r>
              <a:rPr lang="en-GB" sz="2500" b="1" dirty="0"/>
              <a:t>Strong IASS </a:t>
            </a:r>
            <a:r>
              <a:rPr lang="en-GB" sz="2500" dirty="0"/>
              <a:t>and good use of </a:t>
            </a:r>
            <a:r>
              <a:rPr lang="en-GB" sz="2500" b="1" dirty="0"/>
              <a:t>mediation</a:t>
            </a:r>
            <a:r>
              <a:rPr lang="en-GB" sz="2500" dirty="0"/>
              <a:t> prior to tribunal</a:t>
            </a:r>
          </a:p>
        </p:txBody>
      </p:sp>
    </p:spTree>
    <p:extLst>
      <p:ext uri="{BB962C8B-B14F-4D97-AF65-F5344CB8AC3E}">
        <p14:creationId xmlns:p14="http://schemas.microsoft.com/office/powerpoint/2010/main" val="349177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A8314C-53F2-48FA-A43A-0EE729DBA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Key Issues - High Needs Block Overspend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11A014-F6A0-4EA1-A001-45D575E371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690688"/>
            <a:ext cx="4959927" cy="33744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Challenges:</a:t>
            </a:r>
          </a:p>
          <a:p>
            <a:r>
              <a:rPr lang="en-GB" dirty="0"/>
              <a:t>National picture of </a:t>
            </a:r>
            <a:r>
              <a:rPr lang="en-GB" b="1" dirty="0"/>
              <a:t>growth in need </a:t>
            </a:r>
            <a:r>
              <a:rPr lang="en-GB" dirty="0"/>
              <a:t>(34% increase in EHCPs in London between 2014 and 2018, with considerable variation between local authorities)</a:t>
            </a:r>
          </a:p>
          <a:p>
            <a:r>
              <a:rPr lang="en-GB" dirty="0"/>
              <a:t>Schools being less </a:t>
            </a:r>
            <a:r>
              <a:rPr lang="en-GB" b="1" dirty="0"/>
              <a:t>inclusive</a:t>
            </a:r>
          </a:p>
          <a:p>
            <a:r>
              <a:rPr lang="en-GB" dirty="0"/>
              <a:t>High cost of independent/non-maintained schools</a:t>
            </a:r>
          </a:p>
          <a:p>
            <a:r>
              <a:rPr lang="en-GB" b="1" dirty="0"/>
              <a:t>Parental expectations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93FCDF5-A091-443A-AF81-A70C238689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145" y="5307302"/>
            <a:ext cx="9585037" cy="6132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100" b="1" dirty="0"/>
              <a:t>The DfE has announced a </a:t>
            </a:r>
            <a:r>
              <a:rPr lang="en-GB" sz="2100" b="1" dirty="0">
                <a:hlinkClick r:id="rId3"/>
              </a:rPr>
              <a:t>call for evidence </a:t>
            </a:r>
            <a:r>
              <a:rPr lang="en-GB" sz="2100" b="1" dirty="0"/>
              <a:t>on the funding arrangements for young people with SEND and those who need alternative provision (closing 31</a:t>
            </a:r>
            <a:r>
              <a:rPr lang="en-GB" sz="2100" b="1" baseline="30000" dirty="0"/>
              <a:t>st</a:t>
            </a:r>
            <a:r>
              <a:rPr lang="en-GB" sz="2100" b="1" dirty="0"/>
              <a:t> July 2019).</a:t>
            </a:r>
          </a:p>
          <a:p>
            <a:endParaRPr lang="en-GB" sz="2100" b="1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xmlns="" id="{55C68DC1-2F59-44EB-8A56-3B8883EEBF7B}"/>
              </a:ext>
            </a:extLst>
          </p:cNvPr>
          <p:cNvSpPr txBox="1">
            <a:spLocks/>
          </p:cNvSpPr>
          <p:nvPr/>
        </p:nvSpPr>
        <p:spPr>
          <a:xfrm>
            <a:off x="6216073" y="1741776"/>
            <a:ext cx="5456382" cy="337444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Areas for development:</a:t>
            </a:r>
          </a:p>
          <a:p>
            <a:r>
              <a:rPr lang="en-GB" dirty="0"/>
              <a:t>Strengthening local capacity through reviewing the focus and funding of local specialist provision and developing creative local solutions</a:t>
            </a:r>
          </a:p>
          <a:p>
            <a:r>
              <a:rPr lang="en-GB" dirty="0"/>
              <a:t>Focus on 16-25 age group and ensuring that coherent local pathways are in place</a:t>
            </a:r>
          </a:p>
          <a:p>
            <a:r>
              <a:rPr lang="en-GB" dirty="0"/>
              <a:t>Combine HNB management agenda with SEND strategies</a:t>
            </a:r>
          </a:p>
          <a:p>
            <a:r>
              <a:rPr lang="en-GB" dirty="0"/>
              <a:t>Ensure good use of management information</a:t>
            </a:r>
          </a:p>
          <a:p>
            <a:r>
              <a:rPr lang="en-GB" dirty="0"/>
              <a:t>Support inclusive practices within mainstream schools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63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1450</TotalTime>
  <Words>1605</Words>
  <Application>Microsoft Office PowerPoint</Application>
  <PresentationFormat>Custom</PresentationFormat>
  <Paragraphs>141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SEND – Findings from Inspections and Key Challenges</vt:lpstr>
      <vt:lpstr>Inspection Context</vt:lpstr>
      <vt:lpstr>Findings from SEND Inspections</vt:lpstr>
      <vt:lpstr>Findings from SEND Inspections</vt:lpstr>
      <vt:lpstr>Findings from SEND Inspections</vt:lpstr>
      <vt:lpstr>Findings from SEND Inspections</vt:lpstr>
      <vt:lpstr>Key Issues – Links with Health</vt:lpstr>
      <vt:lpstr>Key Issues - Parental Engagement</vt:lpstr>
      <vt:lpstr>Key Issues - High Needs Block Overspend</vt:lpstr>
      <vt:lpstr>Priorities</vt:lpstr>
      <vt:lpstr>PRIORITIES</vt:lpstr>
      <vt:lpstr>Consensus?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Harrison, Katie</dc:creator>
  <cp:lastModifiedBy>LCICT User</cp:lastModifiedBy>
  <cp:revision>9</cp:revision>
  <dcterms:created xsi:type="dcterms:W3CDTF">2019-04-17T13:39:36Z</dcterms:created>
  <dcterms:modified xsi:type="dcterms:W3CDTF">2019-05-10T11:28:55Z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63da656-5c75-4f6d-9461-4a3ce9a537cc_Enabled">
    <vt:lpwstr>True</vt:lpwstr>
  </property>
  <property fmtid="{D5CDD505-2E9C-101B-9397-08002B2CF9AE}" pid="3" name="MSIP_Label_763da656-5c75-4f6d-9461-4a3ce9a537cc_SiteId">
    <vt:lpwstr>d9d3f5ac-f803-49be-949f-14a7074d74a7</vt:lpwstr>
  </property>
  <property fmtid="{D5CDD505-2E9C-101B-9397-08002B2CF9AE}" pid="4" name="MSIP_Label_763da656-5c75-4f6d-9461-4a3ce9a537cc_Ref">
    <vt:lpwstr>https://api.informationprotection.azure.com/api/d9d3f5ac-f803-49be-949f-14a7074d74a7</vt:lpwstr>
  </property>
  <property fmtid="{D5CDD505-2E9C-101B-9397-08002B2CF9AE}" pid="5" name="MSIP_Label_763da656-5c75-4f6d-9461-4a3ce9a537cc_SetBy">
    <vt:lpwstr>Katie.Harrison@richmondandwandsworth.gov.uk</vt:lpwstr>
  </property>
  <property fmtid="{D5CDD505-2E9C-101B-9397-08002B2CF9AE}" pid="6" name="MSIP_Label_763da656-5c75-4f6d-9461-4a3ce9a537cc_SetDate">
    <vt:lpwstr>2019-04-17T14:55:17.1471263+01:00</vt:lpwstr>
  </property>
  <property fmtid="{D5CDD505-2E9C-101B-9397-08002B2CF9AE}" pid="7" name="MSIP_Label_763da656-5c75-4f6d-9461-4a3ce9a537cc_Name">
    <vt:lpwstr>Official</vt:lpwstr>
  </property>
  <property fmtid="{D5CDD505-2E9C-101B-9397-08002B2CF9AE}" pid="8" name="MSIP_Label_763da656-5c75-4f6d-9461-4a3ce9a537cc_Application">
    <vt:lpwstr>Microsoft Azure Information Protection</vt:lpwstr>
  </property>
  <property fmtid="{D5CDD505-2E9C-101B-9397-08002B2CF9AE}" pid="9" name="MSIP_Label_763da656-5c75-4f6d-9461-4a3ce9a537cc_Extended_MSFT_Method">
    <vt:lpwstr>Automatic</vt:lpwstr>
  </property>
  <property fmtid="{D5CDD505-2E9C-101B-9397-08002B2CF9AE}" pid="10" name="Sensitivity">
    <vt:lpwstr>Official</vt:lpwstr>
  </property>
</Properties>
</file>