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305" r:id="rId3"/>
    <p:sldId id="304" r:id="rId4"/>
    <p:sldId id="295" r:id="rId5"/>
    <p:sldId id="294" r:id="rId6"/>
    <p:sldId id="282" r:id="rId7"/>
    <p:sldId id="291" r:id="rId8"/>
    <p:sldId id="297" r:id="rId9"/>
    <p:sldId id="299" r:id="rId10"/>
    <p:sldId id="269" r:id="rId11"/>
    <p:sldId id="306" r:id="rId12"/>
    <p:sldId id="307" r:id="rId13"/>
    <p:sldId id="300" r:id="rId14"/>
    <p:sldId id="303" r:id="rId15"/>
    <p:sldId id="302" r:id="rId16"/>
    <p:sldId id="289" r:id="rId17"/>
    <p:sldId id="296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7CFAD-FFB5-426D-9EEE-215C8EF68167}" v="192" dt="2019-12-01T13:14:0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0214" autoAdjust="0"/>
  </p:normalViewPr>
  <p:slideViewPr>
    <p:cSldViewPr>
      <p:cViewPr varScale="1">
        <p:scale>
          <a:sx n="77" d="100"/>
          <a:sy n="77" d="100"/>
        </p:scale>
        <p:origin x="164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277F9-53A8-4D22-B68D-EDF2C5DC90C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338CC1-31FE-4148-A401-5933545AD97D}">
      <dgm:prSet phldrT="[Text]"/>
      <dgm:spPr/>
      <dgm:t>
        <a:bodyPr/>
        <a:lstStyle/>
        <a:p>
          <a:r>
            <a:rPr lang="en-GB" dirty="0"/>
            <a:t>Physical</a:t>
          </a:r>
        </a:p>
      </dgm:t>
    </dgm:pt>
    <dgm:pt modelId="{B53A4B83-88A9-4AE6-9FF8-A52DE963A0DC}" type="parTrans" cxnId="{0860A4B8-8248-4A6B-8F13-295AA0E2C934}">
      <dgm:prSet/>
      <dgm:spPr/>
      <dgm:t>
        <a:bodyPr/>
        <a:lstStyle/>
        <a:p>
          <a:endParaRPr lang="en-GB"/>
        </a:p>
      </dgm:t>
    </dgm:pt>
    <dgm:pt modelId="{9E8FD38D-8702-4F72-8D44-B593573410FF}" type="sibTrans" cxnId="{0860A4B8-8248-4A6B-8F13-295AA0E2C934}">
      <dgm:prSet/>
      <dgm:spPr/>
      <dgm:t>
        <a:bodyPr/>
        <a:lstStyle/>
        <a:p>
          <a:endParaRPr lang="en-GB"/>
        </a:p>
      </dgm:t>
    </dgm:pt>
    <dgm:pt modelId="{85BD2B01-9A32-4B99-8FE4-74FB96AB7088}">
      <dgm:prSet phldrT="[Text]"/>
      <dgm:spPr/>
      <dgm:t>
        <a:bodyPr/>
        <a:lstStyle/>
        <a:p>
          <a:r>
            <a:rPr lang="en-GB" dirty="0"/>
            <a:t>Hormones </a:t>
          </a:r>
        </a:p>
      </dgm:t>
    </dgm:pt>
    <dgm:pt modelId="{FAC8B128-9184-45A8-BE1D-08586089F093}" type="parTrans" cxnId="{78D1AB68-6A3D-4C25-A462-2FAE6A7CAC23}">
      <dgm:prSet/>
      <dgm:spPr/>
      <dgm:t>
        <a:bodyPr/>
        <a:lstStyle/>
        <a:p>
          <a:endParaRPr lang="en-GB"/>
        </a:p>
      </dgm:t>
    </dgm:pt>
    <dgm:pt modelId="{2B8A115A-F4EA-414D-8908-091935FE9909}" type="sibTrans" cxnId="{78D1AB68-6A3D-4C25-A462-2FAE6A7CAC23}">
      <dgm:prSet/>
      <dgm:spPr/>
      <dgm:t>
        <a:bodyPr/>
        <a:lstStyle/>
        <a:p>
          <a:endParaRPr lang="en-GB"/>
        </a:p>
      </dgm:t>
    </dgm:pt>
    <dgm:pt modelId="{9E73E7E8-D2AF-4661-898A-494DB1A1A20C}">
      <dgm:prSet phldrT="[Text]"/>
      <dgm:spPr/>
      <dgm:t>
        <a:bodyPr/>
        <a:lstStyle/>
        <a:p>
          <a:r>
            <a:rPr lang="en-GB" dirty="0"/>
            <a:t>Change</a:t>
          </a:r>
        </a:p>
      </dgm:t>
    </dgm:pt>
    <dgm:pt modelId="{9A486590-C7F2-4827-BB36-1BCF255A29BB}" type="parTrans" cxnId="{6DDFF4C0-3F06-495F-82DA-BB25246D0994}">
      <dgm:prSet/>
      <dgm:spPr/>
      <dgm:t>
        <a:bodyPr/>
        <a:lstStyle/>
        <a:p>
          <a:endParaRPr lang="en-GB"/>
        </a:p>
      </dgm:t>
    </dgm:pt>
    <dgm:pt modelId="{42BD18C7-F25B-4F12-B2EA-4F3691F98F3A}" type="sibTrans" cxnId="{6DDFF4C0-3F06-495F-82DA-BB25246D0994}">
      <dgm:prSet/>
      <dgm:spPr/>
      <dgm:t>
        <a:bodyPr/>
        <a:lstStyle/>
        <a:p>
          <a:endParaRPr lang="en-GB"/>
        </a:p>
      </dgm:t>
    </dgm:pt>
    <dgm:pt modelId="{F88DF58A-C68D-4F03-AB25-D868A951B30E}">
      <dgm:prSet phldrT="[Text]"/>
      <dgm:spPr/>
      <dgm:t>
        <a:bodyPr/>
        <a:lstStyle/>
        <a:p>
          <a:r>
            <a:rPr lang="en-GB" dirty="0"/>
            <a:t>Lack of certainty</a:t>
          </a:r>
        </a:p>
      </dgm:t>
    </dgm:pt>
    <dgm:pt modelId="{615DD31D-9721-4924-B154-073B9E8151CC}" type="parTrans" cxnId="{8E74E7A3-0337-4E78-9FC6-BA1E43B14064}">
      <dgm:prSet/>
      <dgm:spPr/>
      <dgm:t>
        <a:bodyPr/>
        <a:lstStyle/>
        <a:p>
          <a:endParaRPr lang="en-GB"/>
        </a:p>
      </dgm:t>
    </dgm:pt>
    <dgm:pt modelId="{BC586FEB-7DE6-4D58-9A8F-FF9718329E80}" type="sibTrans" cxnId="{8E74E7A3-0337-4E78-9FC6-BA1E43B14064}">
      <dgm:prSet/>
      <dgm:spPr/>
      <dgm:t>
        <a:bodyPr/>
        <a:lstStyle/>
        <a:p>
          <a:endParaRPr lang="en-GB"/>
        </a:p>
      </dgm:t>
    </dgm:pt>
    <dgm:pt modelId="{93D26590-58B6-40FF-A5FC-2F54AB03147D}">
      <dgm:prSet phldrT="[Text]"/>
      <dgm:spPr/>
      <dgm:t>
        <a:bodyPr/>
        <a:lstStyle/>
        <a:p>
          <a:r>
            <a:rPr lang="en-GB" dirty="0"/>
            <a:t>Cognition</a:t>
          </a:r>
        </a:p>
      </dgm:t>
    </dgm:pt>
    <dgm:pt modelId="{8BC9106F-698E-45E7-BE91-049D02F1A97E}" type="parTrans" cxnId="{4A8BFEB9-119F-4295-8B66-CBDB14E34B2A}">
      <dgm:prSet/>
      <dgm:spPr/>
      <dgm:t>
        <a:bodyPr/>
        <a:lstStyle/>
        <a:p>
          <a:endParaRPr lang="en-GB"/>
        </a:p>
      </dgm:t>
    </dgm:pt>
    <dgm:pt modelId="{0FD78BD1-01CC-4EE9-B19A-611650707F05}" type="sibTrans" cxnId="{4A8BFEB9-119F-4295-8B66-CBDB14E34B2A}">
      <dgm:prSet/>
      <dgm:spPr/>
      <dgm:t>
        <a:bodyPr/>
        <a:lstStyle/>
        <a:p>
          <a:endParaRPr lang="en-GB"/>
        </a:p>
      </dgm:t>
    </dgm:pt>
    <dgm:pt modelId="{917ECCCA-15CF-4C6A-8F11-12B83CA8A700}">
      <dgm:prSet phldrT="[Text]"/>
      <dgm:spPr/>
      <dgm:t>
        <a:bodyPr/>
        <a:lstStyle/>
        <a:p>
          <a:r>
            <a:rPr lang="en-GB" dirty="0"/>
            <a:t>Growing awareness</a:t>
          </a:r>
        </a:p>
      </dgm:t>
    </dgm:pt>
    <dgm:pt modelId="{C0C11174-E7F4-4C72-8C3F-E3E9BEFE03B5}" type="parTrans" cxnId="{FDC9D413-180E-4C01-9447-73EC6EDCE1BE}">
      <dgm:prSet/>
      <dgm:spPr/>
      <dgm:t>
        <a:bodyPr/>
        <a:lstStyle/>
        <a:p>
          <a:endParaRPr lang="en-GB"/>
        </a:p>
      </dgm:t>
    </dgm:pt>
    <dgm:pt modelId="{37AC431D-C030-4AC9-8DCC-18CB6808B3DF}" type="sibTrans" cxnId="{FDC9D413-180E-4C01-9447-73EC6EDCE1BE}">
      <dgm:prSet/>
      <dgm:spPr/>
      <dgm:t>
        <a:bodyPr/>
        <a:lstStyle/>
        <a:p>
          <a:endParaRPr lang="en-GB"/>
        </a:p>
      </dgm:t>
    </dgm:pt>
    <dgm:pt modelId="{A146BCCE-A9F0-4426-9E59-9F3581BE909E}" type="pres">
      <dgm:prSet presAssocID="{D90277F9-53A8-4D22-B68D-EDF2C5DC90CA}" presName="Name0" presStyleCnt="0">
        <dgm:presLayoutVars>
          <dgm:dir/>
          <dgm:animLvl val="lvl"/>
          <dgm:resizeHandles val="exact"/>
        </dgm:presLayoutVars>
      </dgm:prSet>
      <dgm:spPr/>
    </dgm:pt>
    <dgm:pt modelId="{F58572A4-1958-4CE1-89DA-492082D5B67F}" type="pres">
      <dgm:prSet presAssocID="{A6338CC1-31FE-4148-A401-5933545AD97D}" presName="compositeNode" presStyleCnt="0">
        <dgm:presLayoutVars>
          <dgm:bulletEnabled val="1"/>
        </dgm:presLayoutVars>
      </dgm:prSet>
      <dgm:spPr/>
    </dgm:pt>
    <dgm:pt modelId="{A866B7FE-06A1-4FEC-8E81-FD80EC390BA0}" type="pres">
      <dgm:prSet presAssocID="{A6338CC1-31FE-4148-A401-5933545AD97D}" presName="bgRect" presStyleLbl="node1" presStyleIdx="0" presStyleCnt="3"/>
      <dgm:spPr/>
    </dgm:pt>
    <dgm:pt modelId="{2AF0FC22-EA4F-4752-B346-29A2B2A3D9D7}" type="pres">
      <dgm:prSet presAssocID="{A6338CC1-31FE-4148-A401-5933545AD97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12C5142-84BB-4C66-B54F-E0ACCD7C1967}" type="pres">
      <dgm:prSet presAssocID="{A6338CC1-31FE-4148-A401-5933545AD97D}" presName="childNode" presStyleLbl="node1" presStyleIdx="0" presStyleCnt="3">
        <dgm:presLayoutVars>
          <dgm:bulletEnabled val="1"/>
        </dgm:presLayoutVars>
      </dgm:prSet>
      <dgm:spPr/>
    </dgm:pt>
    <dgm:pt modelId="{52461D98-34A7-4A67-9B76-C64D4718A1D8}" type="pres">
      <dgm:prSet presAssocID="{9E8FD38D-8702-4F72-8D44-B593573410FF}" presName="hSp" presStyleCnt="0"/>
      <dgm:spPr/>
    </dgm:pt>
    <dgm:pt modelId="{DFC680AD-5E63-4BBE-9FAE-72515BF0A489}" type="pres">
      <dgm:prSet presAssocID="{9E8FD38D-8702-4F72-8D44-B593573410FF}" presName="vProcSp" presStyleCnt="0"/>
      <dgm:spPr/>
    </dgm:pt>
    <dgm:pt modelId="{7DD35548-EA5B-48D3-8394-BE4F3B276A52}" type="pres">
      <dgm:prSet presAssocID="{9E8FD38D-8702-4F72-8D44-B593573410FF}" presName="vSp1" presStyleCnt="0"/>
      <dgm:spPr/>
    </dgm:pt>
    <dgm:pt modelId="{1865E4E4-9398-4345-B34C-58BE2D7D127E}" type="pres">
      <dgm:prSet presAssocID="{9E8FD38D-8702-4F72-8D44-B593573410FF}" presName="simulatedConn" presStyleLbl="solidFgAcc1" presStyleIdx="0" presStyleCnt="2"/>
      <dgm:spPr/>
    </dgm:pt>
    <dgm:pt modelId="{E51F1439-ED8D-4337-974B-89BC9B4B5929}" type="pres">
      <dgm:prSet presAssocID="{9E8FD38D-8702-4F72-8D44-B593573410FF}" presName="vSp2" presStyleCnt="0"/>
      <dgm:spPr/>
    </dgm:pt>
    <dgm:pt modelId="{777A961B-6D8D-463E-B95E-CD1B3C910663}" type="pres">
      <dgm:prSet presAssocID="{9E8FD38D-8702-4F72-8D44-B593573410FF}" presName="sibTrans" presStyleCnt="0"/>
      <dgm:spPr/>
    </dgm:pt>
    <dgm:pt modelId="{4D733D33-A19E-4E6D-BA80-3D5A4536AB5A}" type="pres">
      <dgm:prSet presAssocID="{9E73E7E8-D2AF-4661-898A-494DB1A1A20C}" presName="compositeNode" presStyleCnt="0">
        <dgm:presLayoutVars>
          <dgm:bulletEnabled val="1"/>
        </dgm:presLayoutVars>
      </dgm:prSet>
      <dgm:spPr/>
    </dgm:pt>
    <dgm:pt modelId="{7EDD1A37-5CAD-42EC-AEDC-2EBD02717D5C}" type="pres">
      <dgm:prSet presAssocID="{9E73E7E8-D2AF-4661-898A-494DB1A1A20C}" presName="bgRect" presStyleLbl="node1" presStyleIdx="1" presStyleCnt="3"/>
      <dgm:spPr/>
    </dgm:pt>
    <dgm:pt modelId="{A5DC6892-71F9-4D16-B5B7-1A886CF7EBAB}" type="pres">
      <dgm:prSet presAssocID="{9E73E7E8-D2AF-4661-898A-494DB1A1A20C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938B81C-199D-47D8-944A-7955EAE0A262}" type="pres">
      <dgm:prSet presAssocID="{9E73E7E8-D2AF-4661-898A-494DB1A1A20C}" presName="childNode" presStyleLbl="node1" presStyleIdx="1" presStyleCnt="3">
        <dgm:presLayoutVars>
          <dgm:bulletEnabled val="1"/>
        </dgm:presLayoutVars>
      </dgm:prSet>
      <dgm:spPr/>
    </dgm:pt>
    <dgm:pt modelId="{69EE05A8-67DE-4770-B792-0749371A9272}" type="pres">
      <dgm:prSet presAssocID="{42BD18C7-F25B-4F12-B2EA-4F3691F98F3A}" presName="hSp" presStyleCnt="0"/>
      <dgm:spPr/>
    </dgm:pt>
    <dgm:pt modelId="{83213B1B-F8B9-40BB-8592-E36A32A926E8}" type="pres">
      <dgm:prSet presAssocID="{42BD18C7-F25B-4F12-B2EA-4F3691F98F3A}" presName="vProcSp" presStyleCnt="0"/>
      <dgm:spPr/>
    </dgm:pt>
    <dgm:pt modelId="{E4D8FFE1-1B10-4004-A733-450F4D6AE9EF}" type="pres">
      <dgm:prSet presAssocID="{42BD18C7-F25B-4F12-B2EA-4F3691F98F3A}" presName="vSp1" presStyleCnt="0"/>
      <dgm:spPr/>
    </dgm:pt>
    <dgm:pt modelId="{44C8ADB5-5335-42E0-81B5-627ADFE19278}" type="pres">
      <dgm:prSet presAssocID="{42BD18C7-F25B-4F12-B2EA-4F3691F98F3A}" presName="simulatedConn" presStyleLbl="solidFgAcc1" presStyleIdx="1" presStyleCnt="2"/>
      <dgm:spPr/>
    </dgm:pt>
    <dgm:pt modelId="{BE2B44E8-720E-492A-9538-FAC65329CA3A}" type="pres">
      <dgm:prSet presAssocID="{42BD18C7-F25B-4F12-B2EA-4F3691F98F3A}" presName="vSp2" presStyleCnt="0"/>
      <dgm:spPr/>
    </dgm:pt>
    <dgm:pt modelId="{84B27399-D0CD-4140-8FED-3EA1B2B0FDCF}" type="pres">
      <dgm:prSet presAssocID="{42BD18C7-F25B-4F12-B2EA-4F3691F98F3A}" presName="sibTrans" presStyleCnt="0"/>
      <dgm:spPr/>
    </dgm:pt>
    <dgm:pt modelId="{D5C38164-693B-4143-A6BF-3F8FB512A781}" type="pres">
      <dgm:prSet presAssocID="{93D26590-58B6-40FF-A5FC-2F54AB03147D}" presName="compositeNode" presStyleCnt="0">
        <dgm:presLayoutVars>
          <dgm:bulletEnabled val="1"/>
        </dgm:presLayoutVars>
      </dgm:prSet>
      <dgm:spPr/>
    </dgm:pt>
    <dgm:pt modelId="{519D4052-9874-4C04-AE79-4BA369F8E495}" type="pres">
      <dgm:prSet presAssocID="{93D26590-58B6-40FF-A5FC-2F54AB03147D}" presName="bgRect" presStyleLbl="node1" presStyleIdx="2" presStyleCnt="3"/>
      <dgm:spPr/>
    </dgm:pt>
    <dgm:pt modelId="{0E92C72E-CE43-4485-B6C1-215FDC5818A7}" type="pres">
      <dgm:prSet presAssocID="{93D26590-58B6-40FF-A5FC-2F54AB03147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7309A7C-5DDC-4B34-96F9-6BFD7702D38C}" type="pres">
      <dgm:prSet presAssocID="{93D26590-58B6-40FF-A5FC-2F54AB03147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DC9D413-180E-4C01-9447-73EC6EDCE1BE}" srcId="{93D26590-58B6-40FF-A5FC-2F54AB03147D}" destId="{917ECCCA-15CF-4C6A-8F11-12B83CA8A700}" srcOrd="0" destOrd="0" parTransId="{C0C11174-E7F4-4C72-8C3F-E3E9BEFE03B5}" sibTransId="{37AC431D-C030-4AC9-8DCC-18CB6808B3DF}"/>
    <dgm:cxn modelId="{85E1C33E-D19D-4A94-9D31-5E84CABB7F01}" type="presOf" srcId="{A6338CC1-31FE-4148-A401-5933545AD97D}" destId="{2AF0FC22-EA4F-4752-B346-29A2B2A3D9D7}" srcOrd="1" destOrd="0" presId="urn:microsoft.com/office/officeart/2005/8/layout/hProcess7"/>
    <dgm:cxn modelId="{78D1AB68-6A3D-4C25-A462-2FAE6A7CAC23}" srcId="{A6338CC1-31FE-4148-A401-5933545AD97D}" destId="{85BD2B01-9A32-4B99-8FE4-74FB96AB7088}" srcOrd="0" destOrd="0" parTransId="{FAC8B128-9184-45A8-BE1D-08586089F093}" sibTransId="{2B8A115A-F4EA-414D-8908-091935FE9909}"/>
    <dgm:cxn modelId="{C5BC7F6D-94EE-4B0E-B2D1-07339EBBBFF3}" type="presOf" srcId="{93D26590-58B6-40FF-A5FC-2F54AB03147D}" destId="{519D4052-9874-4C04-AE79-4BA369F8E495}" srcOrd="0" destOrd="0" presId="urn:microsoft.com/office/officeart/2005/8/layout/hProcess7"/>
    <dgm:cxn modelId="{5657DC4E-621F-48BD-9CF4-8F46C6B3F61E}" type="presOf" srcId="{93D26590-58B6-40FF-A5FC-2F54AB03147D}" destId="{0E92C72E-CE43-4485-B6C1-215FDC5818A7}" srcOrd="1" destOrd="0" presId="urn:microsoft.com/office/officeart/2005/8/layout/hProcess7"/>
    <dgm:cxn modelId="{8E74E7A3-0337-4E78-9FC6-BA1E43B14064}" srcId="{9E73E7E8-D2AF-4661-898A-494DB1A1A20C}" destId="{F88DF58A-C68D-4F03-AB25-D868A951B30E}" srcOrd="0" destOrd="0" parTransId="{615DD31D-9721-4924-B154-073B9E8151CC}" sibTransId="{BC586FEB-7DE6-4D58-9A8F-FF9718329E80}"/>
    <dgm:cxn modelId="{0860A4B8-8248-4A6B-8F13-295AA0E2C934}" srcId="{D90277F9-53A8-4D22-B68D-EDF2C5DC90CA}" destId="{A6338CC1-31FE-4148-A401-5933545AD97D}" srcOrd="0" destOrd="0" parTransId="{B53A4B83-88A9-4AE6-9FF8-A52DE963A0DC}" sibTransId="{9E8FD38D-8702-4F72-8D44-B593573410FF}"/>
    <dgm:cxn modelId="{4A8BFEB9-119F-4295-8B66-CBDB14E34B2A}" srcId="{D90277F9-53A8-4D22-B68D-EDF2C5DC90CA}" destId="{93D26590-58B6-40FF-A5FC-2F54AB03147D}" srcOrd="2" destOrd="0" parTransId="{8BC9106F-698E-45E7-BE91-049D02F1A97E}" sibTransId="{0FD78BD1-01CC-4EE9-B19A-611650707F05}"/>
    <dgm:cxn modelId="{6DDFF4C0-3F06-495F-82DA-BB25246D0994}" srcId="{D90277F9-53A8-4D22-B68D-EDF2C5DC90CA}" destId="{9E73E7E8-D2AF-4661-898A-494DB1A1A20C}" srcOrd="1" destOrd="0" parTransId="{9A486590-C7F2-4827-BB36-1BCF255A29BB}" sibTransId="{42BD18C7-F25B-4F12-B2EA-4F3691F98F3A}"/>
    <dgm:cxn modelId="{A16457C5-74DE-45F1-AC18-1058F66862FD}" type="presOf" srcId="{9E73E7E8-D2AF-4661-898A-494DB1A1A20C}" destId="{A5DC6892-71F9-4D16-B5B7-1A886CF7EBAB}" srcOrd="1" destOrd="0" presId="urn:microsoft.com/office/officeart/2005/8/layout/hProcess7"/>
    <dgm:cxn modelId="{834705E1-D6F7-4EAA-A9D8-072BD5A28328}" type="presOf" srcId="{A6338CC1-31FE-4148-A401-5933545AD97D}" destId="{A866B7FE-06A1-4FEC-8E81-FD80EC390BA0}" srcOrd="0" destOrd="0" presId="urn:microsoft.com/office/officeart/2005/8/layout/hProcess7"/>
    <dgm:cxn modelId="{FBE5BBE1-B5A6-4690-9AC7-0950E4CE01F7}" type="presOf" srcId="{D90277F9-53A8-4D22-B68D-EDF2C5DC90CA}" destId="{A146BCCE-A9F0-4426-9E59-9F3581BE909E}" srcOrd="0" destOrd="0" presId="urn:microsoft.com/office/officeart/2005/8/layout/hProcess7"/>
    <dgm:cxn modelId="{3279F9E5-A970-401D-BDDA-644DC9BD0475}" type="presOf" srcId="{F88DF58A-C68D-4F03-AB25-D868A951B30E}" destId="{E938B81C-199D-47D8-944A-7955EAE0A262}" srcOrd="0" destOrd="0" presId="urn:microsoft.com/office/officeart/2005/8/layout/hProcess7"/>
    <dgm:cxn modelId="{B30473F4-AEA4-49E4-A56F-8FF07770E537}" type="presOf" srcId="{917ECCCA-15CF-4C6A-8F11-12B83CA8A700}" destId="{E7309A7C-5DDC-4B34-96F9-6BFD7702D38C}" srcOrd="0" destOrd="0" presId="urn:microsoft.com/office/officeart/2005/8/layout/hProcess7"/>
    <dgm:cxn modelId="{9A7F09F9-23FB-419D-8FDE-6389988EB3FA}" type="presOf" srcId="{9E73E7E8-D2AF-4661-898A-494DB1A1A20C}" destId="{7EDD1A37-5CAD-42EC-AEDC-2EBD02717D5C}" srcOrd="0" destOrd="0" presId="urn:microsoft.com/office/officeart/2005/8/layout/hProcess7"/>
    <dgm:cxn modelId="{604167FB-8F0C-492A-9BC8-04DCA11DC23F}" type="presOf" srcId="{85BD2B01-9A32-4B99-8FE4-74FB96AB7088}" destId="{812C5142-84BB-4C66-B54F-E0ACCD7C1967}" srcOrd="0" destOrd="0" presId="urn:microsoft.com/office/officeart/2005/8/layout/hProcess7"/>
    <dgm:cxn modelId="{E0B6BF3C-5146-40A6-B8F1-2C6D72C29A8D}" type="presParOf" srcId="{A146BCCE-A9F0-4426-9E59-9F3581BE909E}" destId="{F58572A4-1958-4CE1-89DA-492082D5B67F}" srcOrd="0" destOrd="0" presId="urn:microsoft.com/office/officeart/2005/8/layout/hProcess7"/>
    <dgm:cxn modelId="{285D31E0-D623-4CF0-A02C-2256CEA944F6}" type="presParOf" srcId="{F58572A4-1958-4CE1-89DA-492082D5B67F}" destId="{A866B7FE-06A1-4FEC-8E81-FD80EC390BA0}" srcOrd="0" destOrd="0" presId="urn:microsoft.com/office/officeart/2005/8/layout/hProcess7"/>
    <dgm:cxn modelId="{EBE83BD2-FEBD-4804-9864-EFA0DC40B7F8}" type="presParOf" srcId="{F58572A4-1958-4CE1-89DA-492082D5B67F}" destId="{2AF0FC22-EA4F-4752-B346-29A2B2A3D9D7}" srcOrd="1" destOrd="0" presId="urn:microsoft.com/office/officeart/2005/8/layout/hProcess7"/>
    <dgm:cxn modelId="{55CEAE1F-074D-456A-B4F3-91DF205B72A0}" type="presParOf" srcId="{F58572A4-1958-4CE1-89DA-492082D5B67F}" destId="{812C5142-84BB-4C66-B54F-E0ACCD7C1967}" srcOrd="2" destOrd="0" presId="urn:microsoft.com/office/officeart/2005/8/layout/hProcess7"/>
    <dgm:cxn modelId="{F500BDC8-5004-4281-A0F3-0A607776F321}" type="presParOf" srcId="{A146BCCE-A9F0-4426-9E59-9F3581BE909E}" destId="{52461D98-34A7-4A67-9B76-C64D4718A1D8}" srcOrd="1" destOrd="0" presId="urn:microsoft.com/office/officeart/2005/8/layout/hProcess7"/>
    <dgm:cxn modelId="{0646ED39-0D79-4160-B559-8E99B9340975}" type="presParOf" srcId="{A146BCCE-A9F0-4426-9E59-9F3581BE909E}" destId="{DFC680AD-5E63-4BBE-9FAE-72515BF0A489}" srcOrd="2" destOrd="0" presId="urn:microsoft.com/office/officeart/2005/8/layout/hProcess7"/>
    <dgm:cxn modelId="{E59FC915-24EC-4402-A23F-F9228E4BAED3}" type="presParOf" srcId="{DFC680AD-5E63-4BBE-9FAE-72515BF0A489}" destId="{7DD35548-EA5B-48D3-8394-BE4F3B276A52}" srcOrd="0" destOrd="0" presId="urn:microsoft.com/office/officeart/2005/8/layout/hProcess7"/>
    <dgm:cxn modelId="{EAC0C45A-B61A-4B37-B70E-A9DE5705E918}" type="presParOf" srcId="{DFC680AD-5E63-4BBE-9FAE-72515BF0A489}" destId="{1865E4E4-9398-4345-B34C-58BE2D7D127E}" srcOrd="1" destOrd="0" presId="urn:microsoft.com/office/officeart/2005/8/layout/hProcess7"/>
    <dgm:cxn modelId="{F7584C55-FE33-4063-8CDE-2B411B4347C4}" type="presParOf" srcId="{DFC680AD-5E63-4BBE-9FAE-72515BF0A489}" destId="{E51F1439-ED8D-4337-974B-89BC9B4B5929}" srcOrd="2" destOrd="0" presId="urn:microsoft.com/office/officeart/2005/8/layout/hProcess7"/>
    <dgm:cxn modelId="{E82A3441-42B5-4E3F-8BFA-4C8AA39AAF15}" type="presParOf" srcId="{A146BCCE-A9F0-4426-9E59-9F3581BE909E}" destId="{777A961B-6D8D-463E-B95E-CD1B3C910663}" srcOrd="3" destOrd="0" presId="urn:microsoft.com/office/officeart/2005/8/layout/hProcess7"/>
    <dgm:cxn modelId="{4E0F6235-676A-4E45-9129-3B8EEBAE251A}" type="presParOf" srcId="{A146BCCE-A9F0-4426-9E59-9F3581BE909E}" destId="{4D733D33-A19E-4E6D-BA80-3D5A4536AB5A}" srcOrd="4" destOrd="0" presId="urn:microsoft.com/office/officeart/2005/8/layout/hProcess7"/>
    <dgm:cxn modelId="{F3DD8086-4F64-43D3-A4BC-7067E4CDF8DA}" type="presParOf" srcId="{4D733D33-A19E-4E6D-BA80-3D5A4536AB5A}" destId="{7EDD1A37-5CAD-42EC-AEDC-2EBD02717D5C}" srcOrd="0" destOrd="0" presId="urn:microsoft.com/office/officeart/2005/8/layout/hProcess7"/>
    <dgm:cxn modelId="{894ACC30-780B-49BB-AD9D-D391B8EDCE28}" type="presParOf" srcId="{4D733D33-A19E-4E6D-BA80-3D5A4536AB5A}" destId="{A5DC6892-71F9-4D16-B5B7-1A886CF7EBAB}" srcOrd="1" destOrd="0" presId="urn:microsoft.com/office/officeart/2005/8/layout/hProcess7"/>
    <dgm:cxn modelId="{12E88C99-CD5B-4D4E-A462-4FE7EB11302B}" type="presParOf" srcId="{4D733D33-A19E-4E6D-BA80-3D5A4536AB5A}" destId="{E938B81C-199D-47D8-944A-7955EAE0A262}" srcOrd="2" destOrd="0" presId="urn:microsoft.com/office/officeart/2005/8/layout/hProcess7"/>
    <dgm:cxn modelId="{C6FE38EC-F472-4002-8759-B0FBEE3EA3A9}" type="presParOf" srcId="{A146BCCE-A9F0-4426-9E59-9F3581BE909E}" destId="{69EE05A8-67DE-4770-B792-0749371A9272}" srcOrd="5" destOrd="0" presId="urn:microsoft.com/office/officeart/2005/8/layout/hProcess7"/>
    <dgm:cxn modelId="{124BD57F-4EE6-401A-A13D-1F00A5AB1BFE}" type="presParOf" srcId="{A146BCCE-A9F0-4426-9E59-9F3581BE909E}" destId="{83213B1B-F8B9-40BB-8592-E36A32A926E8}" srcOrd="6" destOrd="0" presId="urn:microsoft.com/office/officeart/2005/8/layout/hProcess7"/>
    <dgm:cxn modelId="{7729770D-2079-4500-8EE4-DE569DBE81E1}" type="presParOf" srcId="{83213B1B-F8B9-40BB-8592-E36A32A926E8}" destId="{E4D8FFE1-1B10-4004-A733-450F4D6AE9EF}" srcOrd="0" destOrd="0" presId="urn:microsoft.com/office/officeart/2005/8/layout/hProcess7"/>
    <dgm:cxn modelId="{3BA39E16-36B1-49EF-BF6D-DBB5E253A511}" type="presParOf" srcId="{83213B1B-F8B9-40BB-8592-E36A32A926E8}" destId="{44C8ADB5-5335-42E0-81B5-627ADFE19278}" srcOrd="1" destOrd="0" presId="urn:microsoft.com/office/officeart/2005/8/layout/hProcess7"/>
    <dgm:cxn modelId="{83D9E60A-DC61-4946-894F-1BF8C78EC2F8}" type="presParOf" srcId="{83213B1B-F8B9-40BB-8592-E36A32A926E8}" destId="{BE2B44E8-720E-492A-9538-FAC65329CA3A}" srcOrd="2" destOrd="0" presId="urn:microsoft.com/office/officeart/2005/8/layout/hProcess7"/>
    <dgm:cxn modelId="{FC28E581-D6D0-46E4-8DA0-C8EC486B1FF3}" type="presParOf" srcId="{A146BCCE-A9F0-4426-9E59-9F3581BE909E}" destId="{84B27399-D0CD-4140-8FED-3EA1B2B0FDCF}" srcOrd="7" destOrd="0" presId="urn:microsoft.com/office/officeart/2005/8/layout/hProcess7"/>
    <dgm:cxn modelId="{54DE836F-0B44-4064-B49D-9B3C3E946A48}" type="presParOf" srcId="{A146BCCE-A9F0-4426-9E59-9F3581BE909E}" destId="{D5C38164-693B-4143-A6BF-3F8FB512A781}" srcOrd="8" destOrd="0" presId="urn:microsoft.com/office/officeart/2005/8/layout/hProcess7"/>
    <dgm:cxn modelId="{406603A8-51E4-4130-BFEF-3230EA3D1FCF}" type="presParOf" srcId="{D5C38164-693B-4143-A6BF-3F8FB512A781}" destId="{519D4052-9874-4C04-AE79-4BA369F8E495}" srcOrd="0" destOrd="0" presId="urn:microsoft.com/office/officeart/2005/8/layout/hProcess7"/>
    <dgm:cxn modelId="{0E3E465F-87ED-4A6E-9C63-EF408280541F}" type="presParOf" srcId="{D5C38164-693B-4143-A6BF-3F8FB512A781}" destId="{0E92C72E-CE43-4485-B6C1-215FDC5818A7}" srcOrd="1" destOrd="0" presId="urn:microsoft.com/office/officeart/2005/8/layout/hProcess7"/>
    <dgm:cxn modelId="{ABF619E8-CC5D-495F-9DEC-F1E2F7C0545E}" type="presParOf" srcId="{D5C38164-693B-4143-A6BF-3F8FB512A781}" destId="{E7309A7C-5DDC-4B34-96F9-6BFD7702D3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805D9-3F48-4472-91D4-59BB964066E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031F522-A504-4089-BC20-E20339BEF1F8}">
      <dgm:prSet phldrT="[Text]"/>
      <dgm:spPr/>
      <dgm:t>
        <a:bodyPr/>
        <a:lstStyle/>
        <a:p>
          <a:r>
            <a:rPr lang="en-GB" dirty="0"/>
            <a:t>Education</a:t>
          </a:r>
        </a:p>
      </dgm:t>
    </dgm:pt>
    <dgm:pt modelId="{03579CCC-9CBA-4139-9958-8E979FCD5B1A}" type="parTrans" cxnId="{83419EE6-E1E9-41E2-A998-CF6281682090}">
      <dgm:prSet/>
      <dgm:spPr/>
      <dgm:t>
        <a:bodyPr/>
        <a:lstStyle/>
        <a:p>
          <a:endParaRPr lang="en-GB"/>
        </a:p>
      </dgm:t>
    </dgm:pt>
    <dgm:pt modelId="{4DE01FA1-1663-40DA-88DF-D1EC07D30341}" type="sibTrans" cxnId="{83419EE6-E1E9-41E2-A998-CF6281682090}">
      <dgm:prSet/>
      <dgm:spPr/>
      <dgm:t>
        <a:bodyPr/>
        <a:lstStyle/>
        <a:p>
          <a:endParaRPr lang="en-GB"/>
        </a:p>
      </dgm:t>
    </dgm:pt>
    <dgm:pt modelId="{B590A6B4-88AF-4B78-9455-8724C732E916}">
      <dgm:prSet phldrT="[Text]"/>
      <dgm:spPr/>
      <dgm:t>
        <a:bodyPr/>
        <a:lstStyle/>
        <a:p>
          <a:r>
            <a:rPr lang="en-GB" dirty="0"/>
            <a:t>Health</a:t>
          </a:r>
        </a:p>
      </dgm:t>
    </dgm:pt>
    <dgm:pt modelId="{54C7955E-2ED8-437F-918D-68FC772B956A}" type="parTrans" cxnId="{AACCA41B-9403-4318-A504-2733F75E17FB}">
      <dgm:prSet/>
      <dgm:spPr/>
      <dgm:t>
        <a:bodyPr/>
        <a:lstStyle/>
        <a:p>
          <a:endParaRPr lang="en-GB"/>
        </a:p>
      </dgm:t>
    </dgm:pt>
    <dgm:pt modelId="{FBCD2B3F-F8F5-44F9-8D08-59434706B4F2}" type="sibTrans" cxnId="{AACCA41B-9403-4318-A504-2733F75E17FB}">
      <dgm:prSet/>
      <dgm:spPr/>
      <dgm:t>
        <a:bodyPr/>
        <a:lstStyle/>
        <a:p>
          <a:endParaRPr lang="en-GB"/>
        </a:p>
      </dgm:t>
    </dgm:pt>
    <dgm:pt modelId="{1741805F-062E-47E5-957B-381A28A3AE3F}">
      <dgm:prSet phldrT="[Text]"/>
      <dgm:spPr/>
      <dgm:t>
        <a:bodyPr/>
        <a:lstStyle/>
        <a:p>
          <a:r>
            <a:rPr lang="en-GB" dirty="0"/>
            <a:t>Social Care</a:t>
          </a:r>
        </a:p>
      </dgm:t>
    </dgm:pt>
    <dgm:pt modelId="{0F34E35B-D4B9-45F6-9C76-89B5BBC30D1A}" type="parTrans" cxnId="{3369D5A9-0491-44C0-829F-2F7D00CCCF7E}">
      <dgm:prSet/>
      <dgm:spPr/>
      <dgm:t>
        <a:bodyPr/>
        <a:lstStyle/>
        <a:p>
          <a:endParaRPr lang="en-GB"/>
        </a:p>
      </dgm:t>
    </dgm:pt>
    <dgm:pt modelId="{E484A213-9986-485F-BAC5-4FD4FD00E8EF}" type="sibTrans" cxnId="{3369D5A9-0491-44C0-829F-2F7D00CCCF7E}">
      <dgm:prSet/>
      <dgm:spPr/>
      <dgm:t>
        <a:bodyPr/>
        <a:lstStyle/>
        <a:p>
          <a:endParaRPr lang="en-GB"/>
        </a:p>
      </dgm:t>
    </dgm:pt>
    <dgm:pt modelId="{E0FC6136-E348-43F3-B77A-C9E2E387A38E}" type="pres">
      <dgm:prSet presAssocID="{5D2805D9-3F48-4472-91D4-59BB964066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29937F-13BE-45D5-A48C-A05FD1DFFEA0}" type="pres">
      <dgm:prSet presAssocID="{B031F522-A504-4089-BC20-E20339BEF1F8}" presName="gear1" presStyleLbl="node1" presStyleIdx="0" presStyleCnt="3">
        <dgm:presLayoutVars>
          <dgm:chMax val="1"/>
          <dgm:bulletEnabled val="1"/>
        </dgm:presLayoutVars>
      </dgm:prSet>
      <dgm:spPr/>
    </dgm:pt>
    <dgm:pt modelId="{DAD2258F-7249-436A-A6D6-4666A3CD251D}" type="pres">
      <dgm:prSet presAssocID="{B031F522-A504-4089-BC20-E20339BEF1F8}" presName="gear1srcNode" presStyleLbl="node1" presStyleIdx="0" presStyleCnt="3"/>
      <dgm:spPr/>
    </dgm:pt>
    <dgm:pt modelId="{201FB71F-D168-4792-A344-604CCFEA602D}" type="pres">
      <dgm:prSet presAssocID="{B031F522-A504-4089-BC20-E20339BEF1F8}" presName="gear1dstNode" presStyleLbl="node1" presStyleIdx="0" presStyleCnt="3"/>
      <dgm:spPr/>
    </dgm:pt>
    <dgm:pt modelId="{BB0F53E1-B9CD-448E-9A40-AA9B13E2FD92}" type="pres">
      <dgm:prSet presAssocID="{B590A6B4-88AF-4B78-9455-8724C732E916}" presName="gear2" presStyleLbl="node1" presStyleIdx="1" presStyleCnt="3">
        <dgm:presLayoutVars>
          <dgm:chMax val="1"/>
          <dgm:bulletEnabled val="1"/>
        </dgm:presLayoutVars>
      </dgm:prSet>
      <dgm:spPr/>
    </dgm:pt>
    <dgm:pt modelId="{50184B1A-D29F-43F4-93B4-F15B02A7AC33}" type="pres">
      <dgm:prSet presAssocID="{B590A6B4-88AF-4B78-9455-8724C732E916}" presName="gear2srcNode" presStyleLbl="node1" presStyleIdx="1" presStyleCnt="3"/>
      <dgm:spPr/>
    </dgm:pt>
    <dgm:pt modelId="{B800F812-8B04-42C9-8A8A-2E078ABD7704}" type="pres">
      <dgm:prSet presAssocID="{B590A6B4-88AF-4B78-9455-8724C732E916}" presName="gear2dstNode" presStyleLbl="node1" presStyleIdx="1" presStyleCnt="3"/>
      <dgm:spPr/>
    </dgm:pt>
    <dgm:pt modelId="{1EAC575B-404B-428B-B890-0ACA1EEB994E}" type="pres">
      <dgm:prSet presAssocID="{1741805F-062E-47E5-957B-381A28A3AE3F}" presName="gear3" presStyleLbl="node1" presStyleIdx="2" presStyleCnt="3"/>
      <dgm:spPr/>
    </dgm:pt>
    <dgm:pt modelId="{C8F792D6-04A0-4B16-AA64-5CC2F456E4EF}" type="pres">
      <dgm:prSet presAssocID="{1741805F-062E-47E5-957B-381A28A3AE3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3853B25-459C-4910-A924-FA079C8BCD8C}" type="pres">
      <dgm:prSet presAssocID="{1741805F-062E-47E5-957B-381A28A3AE3F}" presName="gear3srcNode" presStyleLbl="node1" presStyleIdx="2" presStyleCnt="3"/>
      <dgm:spPr/>
    </dgm:pt>
    <dgm:pt modelId="{18EB8408-4AB3-492B-A11D-FE95517A3374}" type="pres">
      <dgm:prSet presAssocID="{1741805F-062E-47E5-957B-381A28A3AE3F}" presName="gear3dstNode" presStyleLbl="node1" presStyleIdx="2" presStyleCnt="3"/>
      <dgm:spPr/>
    </dgm:pt>
    <dgm:pt modelId="{A5CDD840-6414-4895-BCA7-9A6EF5BB3533}" type="pres">
      <dgm:prSet presAssocID="{4DE01FA1-1663-40DA-88DF-D1EC07D30341}" presName="connector1" presStyleLbl="sibTrans2D1" presStyleIdx="0" presStyleCnt="3"/>
      <dgm:spPr/>
    </dgm:pt>
    <dgm:pt modelId="{7E44B47A-2BD0-4635-BDFB-47D5A435A502}" type="pres">
      <dgm:prSet presAssocID="{FBCD2B3F-F8F5-44F9-8D08-59434706B4F2}" presName="connector2" presStyleLbl="sibTrans2D1" presStyleIdx="1" presStyleCnt="3"/>
      <dgm:spPr/>
    </dgm:pt>
    <dgm:pt modelId="{450DC331-066C-434A-A1F0-CB3918C9B7DF}" type="pres">
      <dgm:prSet presAssocID="{E484A213-9986-485F-BAC5-4FD4FD00E8EF}" presName="connector3" presStyleLbl="sibTrans2D1" presStyleIdx="2" presStyleCnt="3"/>
      <dgm:spPr/>
    </dgm:pt>
  </dgm:ptLst>
  <dgm:cxnLst>
    <dgm:cxn modelId="{AE903A07-AE38-45C2-8706-CB10E93EB651}" type="presOf" srcId="{B590A6B4-88AF-4B78-9455-8724C732E916}" destId="{BB0F53E1-B9CD-448E-9A40-AA9B13E2FD92}" srcOrd="0" destOrd="0" presId="urn:microsoft.com/office/officeart/2005/8/layout/gear1"/>
    <dgm:cxn modelId="{20A77018-21B3-4361-8CFB-53570D2B2392}" type="presOf" srcId="{1741805F-062E-47E5-957B-381A28A3AE3F}" destId="{53853B25-459C-4910-A924-FA079C8BCD8C}" srcOrd="2" destOrd="0" presId="urn:microsoft.com/office/officeart/2005/8/layout/gear1"/>
    <dgm:cxn modelId="{AACCA41B-9403-4318-A504-2733F75E17FB}" srcId="{5D2805D9-3F48-4472-91D4-59BB964066E9}" destId="{B590A6B4-88AF-4B78-9455-8724C732E916}" srcOrd="1" destOrd="0" parTransId="{54C7955E-2ED8-437F-918D-68FC772B956A}" sibTransId="{FBCD2B3F-F8F5-44F9-8D08-59434706B4F2}"/>
    <dgm:cxn modelId="{74232928-E649-4456-9811-1877FE6FA98D}" type="presOf" srcId="{1741805F-062E-47E5-957B-381A28A3AE3F}" destId="{18EB8408-4AB3-492B-A11D-FE95517A3374}" srcOrd="3" destOrd="0" presId="urn:microsoft.com/office/officeart/2005/8/layout/gear1"/>
    <dgm:cxn modelId="{84D68140-8ADA-4608-97DA-77FE03138642}" type="presOf" srcId="{5D2805D9-3F48-4472-91D4-59BB964066E9}" destId="{E0FC6136-E348-43F3-B77A-C9E2E387A38E}" srcOrd="0" destOrd="0" presId="urn:microsoft.com/office/officeart/2005/8/layout/gear1"/>
    <dgm:cxn modelId="{B2C0C45B-82CD-4871-A18A-FFDDD63BC524}" type="presOf" srcId="{4DE01FA1-1663-40DA-88DF-D1EC07D30341}" destId="{A5CDD840-6414-4895-BCA7-9A6EF5BB3533}" srcOrd="0" destOrd="0" presId="urn:microsoft.com/office/officeart/2005/8/layout/gear1"/>
    <dgm:cxn modelId="{FF51244D-4327-4AC9-BF16-21DCF13A0258}" type="presOf" srcId="{FBCD2B3F-F8F5-44F9-8D08-59434706B4F2}" destId="{7E44B47A-2BD0-4635-BDFB-47D5A435A502}" srcOrd="0" destOrd="0" presId="urn:microsoft.com/office/officeart/2005/8/layout/gear1"/>
    <dgm:cxn modelId="{B7F4D980-E494-44E4-AC9E-67D0444BC35D}" type="presOf" srcId="{1741805F-062E-47E5-957B-381A28A3AE3F}" destId="{C8F792D6-04A0-4B16-AA64-5CC2F456E4EF}" srcOrd="1" destOrd="0" presId="urn:microsoft.com/office/officeart/2005/8/layout/gear1"/>
    <dgm:cxn modelId="{611DD99E-5ED7-47B2-8FAC-FCC2C660511A}" type="presOf" srcId="{B590A6B4-88AF-4B78-9455-8724C732E916}" destId="{B800F812-8B04-42C9-8A8A-2E078ABD7704}" srcOrd="2" destOrd="0" presId="urn:microsoft.com/office/officeart/2005/8/layout/gear1"/>
    <dgm:cxn modelId="{B38D04A1-DC4D-4165-947D-EC128097D63F}" type="presOf" srcId="{B031F522-A504-4089-BC20-E20339BEF1F8}" destId="{201FB71F-D168-4792-A344-604CCFEA602D}" srcOrd="2" destOrd="0" presId="urn:microsoft.com/office/officeart/2005/8/layout/gear1"/>
    <dgm:cxn modelId="{3369D5A9-0491-44C0-829F-2F7D00CCCF7E}" srcId="{5D2805D9-3F48-4472-91D4-59BB964066E9}" destId="{1741805F-062E-47E5-957B-381A28A3AE3F}" srcOrd="2" destOrd="0" parTransId="{0F34E35B-D4B9-45F6-9C76-89B5BBC30D1A}" sibTransId="{E484A213-9986-485F-BAC5-4FD4FD00E8EF}"/>
    <dgm:cxn modelId="{8BFDF8CD-EA8A-4FE2-B527-737F97A5FDE2}" type="presOf" srcId="{1741805F-062E-47E5-957B-381A28A3AE3F}" destId="{1EAC575B-404B-428B-B890-0ACA1EEB994E}" srcOrd="0" destOrd="0" presId="urn:microsoft.com/office/officeart/2005/8/layout/gear1"/>
    <dgm:cxn modelId="{E2AF9DD0-6E7B-408C-B8CE-9943D2873E80}" type="presOf" srcId="{B031F522-A504-4089-BC20-E20339BEF1F8}" destId="{DAD2258F-7249-436A-A6D6-4666A3CD251D}" srcOrd="1" destOrd="0" presId="urn:microsoft.com/office/officeart/2005/8/layout/gear1"/>
    <dgm:cxn modelId="{860003DD-014B-46CA-B9C4-8DCF5438DB17}" type="presOf" srcId="{B031F522-A504-4089-BC20-E20339BEF1F8}" destId="{2E29937F-13BE-45D5-A48C-A05FD1DFFEA0}" srcOrd="0" destOrd="0" presId="urn:microsoft.com/office/officeart/2005/8/layout/gear1"/>
    <dgm:cxn modelId="{83419EE6-E1E9-41E2-A998-CF6281682090}" srcId="{5D2805D9-3F48-4472-91D4-59BB964066E9}" destId="{B031F522-A504-4089-BC20-E20339BEF1F8}" srcOrd="0" destOrd="0" parTransId="{03579CCC-9CBA-4139-9958-8E979FCD5B1A}" sibTransId="{4DE01FA1-1663-40DA-88DF-D1EC07D30341}"/>
    <dgm:cxn modelId="{30C8AFE9-71F9-43F9-BA83-03AC1FED2D85}" type="presOf" srcId="{E484A213-9986-485F-BAC5-4FD4FD00E8EF}" destId="{450DC331-066C-434A-A1F0-CB3918C9B7DF}" srcOrd="0" destOrd="0" presId="urn:microsoft.com/office/officeart/2005/8/layout/gear1"/>
    <dgm:cxn modelId="{1A02C4FA-6F26-49FF-943A-1EB0802BE045}" type="presOf" srcId="{B590A6B4-88AF-4B78-9455-8724C732E916}" destId="{50184B1A-D29F-43F4-93B4-F15B02A7AC33}" srcOrd="1" destOrd="0" presId="urn:microsoft.com/office/officeart/2005/8/layout/gear1"/>
    <dgm:cxn modelId="{A96BD6EF-97FE-4DD4-AEC7-DB15EC2B0A1A}" type="presParOf" srcId="{E0FC6136-E348-43F3-B77A-C9E2E387A38E}" destId="{2E29937F-13BE-45D5-A48C-A05FD1DFFEA0}" srcOrd="0" destOrd="0" presId="urn:microsoft.com/office/officeart/2005/8/layout/gear1"/>
    <dgm:cxn modelId="{9270CF3F-1ECC-4438-B4CC-1FB76B0D02F2}" type="presParOf" srcId="{E0FC6136-E348-43F3-B77A-C9E2E387A38E}" destId="{DAD2258F-7249-436A-A6D6-4666A3CD251D}" srcOrd="1" destOrd="0" presId="urn:microsoft.com/office/officeart/2005/8/layout/gear1"/>
    <dgm:cxn modelId="{A6DFE979-2286-454E-8A1B-3AD36F585952}" type="presParOf" srcId="{E0FC6136-E348-43F3-B77A-C9E2E387A38E}" destId="{201FB71F-D168-4792-A344-604CCFEA602D}" srcOrd="2" destOrd="0" presId="urn:microsoft.com/office/officeart/2005/8/layout/gear1"/>
    <dgm:cxn modelId="{3A8DFA02-230B-44A9-8E05-08E1A4653CBB}" type="presParOf" srcId="{E0FC6136-E348-43F3-B77A-C9E2E387A38E}" destId="{BB0F53E1-B9CD-448E-9A40-AA9B13E2FD92}" srcOrd="3" destOrd="0" presId="urn:microsoft.com/office/officeart/2005/8/layout/gear1"/>
    <dgm:cxn modelId="{8E32F340-F039-4167-B97E-E84AB2DF6A59}" type="presParOf" srcId="{E0FC6136-E348-43F3-B77A-C9E2E387A38E}" destId="{50184B1A-D29F-43F4-93B4-F15B02A7AC33}" srcOrd="4" destOrd="0" presId="urn:microsoft.com/office/officeart/2005/8/layout/gear1"/>
    <dgm:cxn modelId="{80C5C5F3-6C43-4451-9E5E-84CC65F03361}" type="presParOf" srcId="{E0FC6136-E348-43F3-B77A-C9E2E387A38E}" destId="{B800F812-8B04-42C9-8A8A-2E078ABD7704}" srcOrd="5" destOrd="0" presId="urn:microsoft.com/office/officeart/2005/8/layout/gear1"/>
    <dgm:cxn modelId="{3CE5C0EB-9ECC-4AE0-ABE2-EF41CDAC47D5}" type="presParOf" srcId="{E0FC6136-E348-43F3-B77A-C9E2E387A38E}" destId="{1EAC575B-404B-428B-B890-0ACA1EEB994E}" srcOrd="6" destOrd="0" presId="urn:microsoft.com/office/officeart/2005/8/layout/gear1"/>
    <dgm:cxn modelId="{5FCEFE97-81AF-44CC-988B-E6245D710C28}" type="presParOf" srcId="{E0FC6136-E348-43F3-B77A-C9E2E387A38E}" destId="{C8F792D6-04A0-4B16-AA64-5CC2F456E4EF}" srcOrd="7" destOrd="0" presId="urn:microsoft.com/office/officeart/2005/8/layout/gear1"/>
    <dgm:cxn modelId="{D0759B97-37AD-4B5E-BB33-E87C73BC107A}" type="presParOf" srcId="{E0FC6136-E348-43F3-B77A-C9E2E387A38E}" destId="{53853B25-459C-4910-A924-FA079C8BCD8C}" srcOrd="8" destOrd="0" presId="urn:microsoft.com/office/officeart/2005/8/layout/gear1"/>
    <dgm:cxn modelId="{64CAF3EB-A007-4806-B8D4-D56360C98D2C}" type="presParOf" srcId="{E0FC6136-E348-43F3-B77A-C9E2E387A38E}" destId="{18EB8408-4AB3-492B-A11D-FE95517A3374}" srcOrd="9" destOrd="0" presId="urn:microsoft.com/office/officeart/2005/8/layout/gear1"/>
    <dgm:cxn modelId="{DD805413-4639-461C-92D0-A8A42C91C311}" type="presParOf" srcId="{E0FC6136-E348-43F3-B77A-C9E2E387A38E}" destId="{A5CDD840-6414-4895-BCA7-9A6EF5BB3533}" srcOrd="10" destOrd="0" presId="urn:microsoft.com/office/officeart/2005/8/layout/gear1"/>
    <dgm:cxn modelId="{73064314-97E6-436D-B9E0-4FA4AE5AD36A}" type="presParOf" srcId="{E0FC6136-E348-43F3-B77A-C9E2E387A38E}" destId="{7E44B47A-2BD0-4635-BDFB-47D5A435A502}" srcOrd="11" destOrd="0" presId="urn:microsoft.com/office/officeart/2005/8/layout/gear1"/>
    <dgm:cxn modelId="{B7BA1DC6-2F13-47EF-B0E0-47981268565C}" type="presParOf" srcId="{E0FC6136-E348-43F3-B77A-C9E2E387A38E}" destId="{450DC331-066C-434A-A1F0-CB3918C9B7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422DC-DB85-4594-ABC0-FA4F674C1C0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BDA062-E142-4E9B-8C21-053C6ED10B1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Health</a:t>
          </a:r>
        </a:p>
      </dgm:t>
    </dgm:pt>
    <dgm:pt modelId="{8A9F1224-E187-4826-9689-DA66B2FAA5E4}" type="parTrans" cxnId="{2BDA556A-E940-45DF-918A-E7FA3FFD1145}">
      <dgm:prSet/>
      <dgm:spPr/>
      <dgm:t>
        <a:bodyPr/>
        <a:lstStyle/>
        <a:p>
          <a:endParaRPr lang="en-GB"/>
        </a:p>
      </dgm:t>
    </dgm:pt>
    <dgm:pt modelId="{C7199CA1-8B33-4049-83C1-2F47A95164F6}" type="sibTrans" cxnId="{2BDA556A-E940-45DF-918A-E7FA3FFD1145}">
      <dgm:prSet/>
      <dgm:spPr/>
      <dgm:t>
        <a:bodyPr/>
        <a:lstStyle/>
        <a:p>
          <a:endParaRPr lang="en-GB"/>
        </a:p>
      </dgm:t>
    </dgm:pt>
    <dgm:pt modelId="{BA664CEA-07B2-47C7-ACE9-297BF1961D8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Social Care</a:t>
          </a:r>
        </a:p>
      </dgm:t>
    </dgm:pt>
    <dgm:pt modelId="{8A5D5412-493C-4E8F-9855-74D7172E047F}" type="parTrans" cxnId="{0ED8DE94-C9D3-4A50-AE2B-551A3F0EBC74}">
      <dgm:prSet/>
      <dgm:spPr/>
      <dgm:t>
        <a:bodyPr/>
        <a:lstStyle/>
        <a:p>
          <a:endParaRPr lang="en-GB"/>
        </a:p>
      </dgm:t>
    </dgm:pt>
    <dgm:pt modelId="{9E52C27C-ED0B-4EF0-AD5C-C3C652BF17A9}" type="sibTrans" cxnId="{0ED8DE94-C9D3-4A50-AE2B-551A3F0EBC74}">
      <dgm:prSet/>
      <dgm:spPr/>
      <dgm:t>
        <a:bodyPr/>
        <a:lstStyle/>
        <a:p>
          <a:endParaRPr lang="en-GB"/>
        </a:p>
      </dgm:t>
    </dgm:pt>
    <dgm:pt modelId="{FC71954A-E5D7-4841-86F2-1F7303460FE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Families</a:t>
          </a:r>
        </a:p>
        <a:p>
          <a:r>
            <a:rPr lang="en-GB" dirty="0"/>
            <a:t>C/YP</a:t>
          </a:r>
        </a:p>
      </dgm:t>
    </dgm:pt>
    <dgm:pt modelId="{BBDF584E-9431-46E2-9107-BBA3269ED227}" type="parTrans" cxnId="{0D51FB97-F097-4FEF-95D8-413365D566F4}">
      <dgm:prSet/>
      <dgm:spPr/>
      <dgm:t>
        <a:bodyPr/>
        <a:lstStyle/>
        <a:p>
          <a:endParaRPr lang="en-GB"/>
        </a:p>
      </dgm:t>
    </dgm:pt>
    <dgm:pt modelId="{D52CB298-1DD6-47E0-B6DE-A9F1F18A736F}" type="sibTrans" cxnId="{0D51FB97-F097-4FEF-95D8-413365D566F4}">
      <dgm:prSet/>
      <dgm:spPr/>
      <dgm:t>
        <a:bodyPr/>
        <a:lstStyle/>
        <a:p>
          <a:endParaRPr lang="en-GB"/>
        </a:p>
      </dgm:t>
    </dgm:pt>
    <dgm:pt modelId="{34482E1E-5D06-43E8-BFCD-888BEFEB3AC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Education</a:t>
          </a:r>
        </a:p>
      </dgm:t>
    </dgm:pt>
    <dgm:pt modelId="{687405F5-2899-43E7-8AF0-DE52595D077A}" type="parTrans" cxnId="{EB9AC9D3-6AE4-4FAA-A3DE-16CD78A09ECC}">
      <dgm:prSet/>
      <dgm:spPr/>
      <dgm:t>
        <a:bodyPr/>
        <a:lstStyle/>
        <a:p>
          <a:endParaRPr lang="en-GB"/>
        </a:p>
      </dgm:t>
    </dgm:pt>
    <dgm:pt modelId="{226141D8-5AFE-437E-874E-3ED7F0A7033B}" type="sibTrans" cxnId="{EB9AC9D3-6AE4-4FAA-A3DE-16CD78A09ECC}">
      <dgm:prSet/>
      <dgm:spPr/>
      <dgm:t>
        <a:bodyPr/>
        <a:lstStyle/>
        <a:p>
          <a:endParaRPr lang="en-GB"/>
        </a:p>
      </dgm:t>
    </dgm:pt>
    <dgm:pt modelId="{9BD38E60-F497-4334-8872-A0DB2C0A4842}" type="pres">
      <dgm:prSet presAssocID="{251422DC-DB85-4594-ABC0-FA4F674C1C06}" presName="compositeShape" presStyleCnt="0">
        <dgm:presLayoutVars>
          <dgm:chMax val="9"/>
          <dgm:dir/>
          <dgm:resizeHandles val="exact"/>
        </dgm:presLayoutVars>
      </dgm:prSet>
      <dgm:spPr/>
    </dgm:pt>
    <dgm:pt modelId="{0F47B707-6210-4E49-8A49-86CD77042FD0}" type="pres">
      <dgm:prSet presAssocID="{251422DC-DB85-4594-ABC0-FA4F674C1C06}" presName="triangle1" presStyleLbl="node1" presStyleIdx="0" presStyleCnt="4">
        <dgm:presLayoutVars>
          <dgm:bulletEnabled val="1"/>
        </dgm:presLayoutVars>
      </dgm:prSet>
      <dgm:spPr/>
    </dgm:pt>
    <dgm:pt modelId="{D98BF371-DFB4-42B2-B5E8-CFA067B77240}" type="pres">
      <dgm:prSet presAssocID="{251422DC-DB85-4594-ABC0-FA4F674C1C06}" presName="triangle2" presStyleLbl="node1" presStyleIdx="1" presStyleCnt="4" custLinFactNeighborY="-500">
        <dgm:presLayoutVars>
          <dgm:bulletEnabled val="1"/>
        </dgm:presLayoutVars>
      </dgm:prSet>
      <dgm:spPr/>
    </dgm:pt>
    <dgm:pt modelId="{9BEBDA00-988B-4E72-94C7-7A1B1AD980C9}" type="pres">
      <dgm:prSet presAssocID="{251422DC-DB85-4594-ABC0-FA4F674C1C06}" presName="triangle3" presStyleLbl="node1" presStyleIdx="2" presStyleCnt="4">
        <dgm:presLayoutVars>
          <dgm:bulletEnabled val="1"/>
        </dgm:presLayoutVars>
      </dgm:prSet>
      <dgm:spPr/>
    </dgm:pt>
    <dgm:pt modelId="{A55D2925-03AB-411F-AE96-8D677EEA7633}" type="pres">
      <dgm:prSet presAssocID="{251422DC-DB85-4594-ABC0-FA4F674C1C0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0AA0430-E042-4AC6-8214-2F1FD73D0A0D}" type="presOf" srcId="{34482E1E-5D06-43E8-BFCD-888BEFEB3AC9}" destId="{A55D2925-03AB-411F-AE96-8D677EEA7633}" srcOrd="0" destOrd="0" presId="urn:microsoft.com/office/officeart/2005/8/layout/pyramid4"/>
    <dgm:cxn modelId="{3826C433-5618-4AEB-8232-89B60D1A7D4A}" type="presOf" srcId="{BA664CEA-07B2-47C7-ACE9-297BF1961D8B}" destId="{D98BF371-DFB4-42B2-B5E8-CFA067B77240}" srcOrd="0" destOrd="0" presId="urn:microsoft.com/office/officeart/2005/8/layout/pyramid4"/>
    <dgm:cxn modelId="{2BDA556A-E940-45DF-918A-E7FA3FFD1145}" srcId="{251422DC-DB85-4594-ABC0-FA4F674C1C06}" destId="{A9BDA062-E142-4E9B-8C21-053C6ED10B1E}" srcOrd="0" destOrd="0" parTransId="{8A9F1224-E187-4826-9689-DA66B2FAA5E4}" sibTransId="{C7199CA1-8B33-4049-83C1-2F47A95164F6}"/>
    <dgm:cxn modelId="{2167884E-7053-4AF1-A733-C4AD06A74659}" type="presOf" srcId="{A9BDA062-E142-4E9B-8C21-053C6ED10B1E}" destId="{0F47B707-6210-4E49-8A49-86CD77042FD0}" srcOrd="0" destOrd="0" presId="urn:microsoft.com/office/officeart/2005/8/layout/pyramid4"/>
    <dgm:cxn modelId="{0ED8DE94-C9D3-4A50-AE2B-551A3F0EBC74}" srcId="{251422DC-DB85-4594-ABC0-FA4F674C1C06}" destId="{BA664CEA-07B2-47C7-ACE9-297BF1961D8B}" srcOrd="1" destOrd="0" parTransId="{8A5D5412-493C-4E8F-9855-74D7172E047F}" sibTransId="{9E52C27C-ED0B-4EF0-AD5C-C3C652BF17A9}"/>
    <dgm:cxn modelId="{0D51FB97-F097-4FEF-95D8-413365D566F4}" srcId="{251422DC-DB85-4594-ABC0-FA4F674C1C06}" destId="{FC71954A-E5D7-4841-86F2-1F7303460FE7}" srcOrd="2" destOrd="0" parTransId="{BBDF584E-9431-46E2-9107-BBA3269ED227}" sibTransId="{D52CB298-1DD6-47E0-B6DE-A9F1F18A736F}"/>
    <dgm:cxn modelId="{899F28B0-2996-47B8-AFCB-1A4259B6A3D5}" type="presOf" srcId="{FC71954A-E5D7-4841-86F2-1F7303460FE7}" destId="{9BEBDA00-988B-4E72-94C7-7A1B1AD980C9}" srcOrd="0" destOrd="0" presId="urn:microsoft.com/office/officeart/2005/8/layout/pyramid4"/>
    <dgm:cxn modelId="{EB9AC9D3-6AE4-4FAA-A3DE-16CD78A09ECC}" srcId="{251422DC-DB85-4594-ABC0-FA4F674C1C06}" destId="{34482E1E-5D06-43E8-BFCD-888BEFEB3AC9}" srcOrd="3" destOrd="0" parTransId="{687405F5-2899-43E7-8AF0-DE52595D077A}" sibTransId="{226141D8-5AFE-437E-874E-3ED7F0A7033B}"/>
    <dgm:cxn modelId="{279406E2-3DD7-475B-A5CF-D5E23048FB6F}" type="presOf" srcId="{251422DC-DB85-4594-ABC0-FA4F674C1C06}" destId="{9BD38E60-F497-4334-8872-A0DB2C0A4842}" srcOrd="0" destOrd="0" presId="urn:microsoft.com/office/officeart/2005/8/layout/pyramid4"/>
    <dgm:cxn modelId="{30D03D53-78FA-4988-928B-423465DC919D}" type="presParOf" srcId="{9BD38E60-F497-4334-8872-A0DB2C0A4842}" destId="{0F47B707-6210-4E49-8A49-86CD77042FD0}" srcOrd="0" destOrd="0" presId="urn:microsoft.com/office/officeart/2005/8/layout/pyramid4"/>
    <dgm:cxn modelId="{5A2A4A32-AC08-4D04-9612-4991C6964703}" type="presParOf" srcId="{9BD38E60-F497-4334-8872-A0DB2C0A4842}" destId="{D98BF371-DFB4-42B2-B5E8-CFA067B77240}" srcOrd="1" destOrd="0" presId="urn:microsoft.com/office/officeart/2005/8/layout/pyramid4"/>
    <dgm:cxn modelId="{FFBD2A93-BAF4-4C34-BC11-12782D9674E6}" type="presParOf" srcId="{9BD38E60-F497-4334-8872-A0DB2C0A4842}" destId="{9BEBDA00-988B-4E72-94C7-7A1B1AD980C9}" srcOrd="2" destOrd="0" presId="urn:microsoft.com/office/officeart/2005/8/layout/pyramid4"/>
    <dgm:cxn modelId="{DC68A078-184A-4397-968B-964B7A8ED3EF}" type="presParOf" srcId="{9BD38E60-F497-4334-8872-A0DB2C0A4842}" destId="{A55D2925-03AB-411F-AE96-8D677EEA7633}" srcOrd="3" destOrd="0" presId="urn:microsoft.com/office/officeart/2005/8/layout/pyramid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B7FE-06A1-4FEC-8E81-FD80EC390BA0}">
      <dsp:nvSpPr>
        <dsp:cNvPr id="0" name=""/>
        <dsp:cNvSpPr/>
      </dsp:nvSpPr>
      <dsp:spPr>
        <a:xfrm>
          <a:off x="517" y="926227"/>
          <a:ext cx="2227923" cy="26735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Physical</a:t>
          </a:r>
        </a:p>
      </dsp:txBody>
      <dsp:txXfrm rot="16200000">
        <a:off x="-872828" y="1799573"/>
        <a:ext cx="2192276" cy="445584"/>
      </dsp:txXfrm>
    </dsp:sp>
    <dsp:sp modelId="{812C5142-84BB-4C66-B54F-E0ACCD7C1967}">
      <dsp:nvSpPr>
        <dsp:cNvPr id="0" name=""/>
        <dsp:cNvSpPr/>
      </dsp:nvSpPr>
      <dsp:spPr>
        <a:xfrm>
          <a:off x="446102" y="926227"/>
          <a:ext cx="1659802" cy="26735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Hormones </a:t>
          </a:r>
        </a:p>
      </dsp:txBody>
      <dsp:txXfrm>
        <a:off x="446102" y="926227"/>
        <a:ext cx="1659802" cy="2673507"/>
      </dsp:txXfrm>
    </dsp:sp>
    <dsp:sp modelId="{7EDD1A37-5CAD-42EC-AEDC-2EBD02717D5C}">
      <dsp:nvSpPr>
        <dsp:cNvPr id="0" name=""/>
        <dsp:cNvSpPr/>
      </dsp:nvSpPr>
      <dsp:spPr>
        <a:xfrm>
          <a:off x="2306418" y="926227"/>
          <a:ext cx="2227923" cy="26735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Change</a:t>
          </a:r>
        </a:p>
      </dsp:txBody>
      <dsp:txXfrm rot="16200000">
        <a:off x="1433072" y="1799573"/>
        <a:ext cx="2192276" cy="445584"/>
      </dsp:txXfrm>
    </dsp:sp>
    <dsp:sp modelId="{1865E4E4-9398-4345-B34C-58BE2D7D127E}">
      <dsp:nvSpPr>
        <dsp:cNvPr id="0" name=""/>
        <dsp:cNvSpPr/>
      </dsp:nvSpPr>
      <dsp:spPr>
        <a:xfrm rot="5400000">
          <a:off x="2121000" y="3052301"/>
          <a:ext cx="393114" cy="33418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8B81C-199D-47D8-944A-7955EAE0A262}">
      <dsp:nvSpPr>
        <dsp:cNvPr id="0" name=""/>
        <dsp:cNvSpPr/>
      </dsp:nvSpPr>
      <dsp:spPr>
        <a:xfrm>
          <a:off x="2752003" y="926227"/>
          <a:ext cx="1659802" cy="26735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Lack of certainty</a:t>
          </a:r>
        </a:p>
      </dsp:txBody>
      <dsp:txXfrm>
        <a:off x="2752003" y="926227"/>
        <a:ext cx="1659802" cy="2673507"/>
      </dsp:txXfrm>
    </dsp:sp>
    <dsp:sp modelId="{519D4052-9874-4C04-AE79-4BA369F8E495}">
      <dsp:nvSpPr>
        <dsp:cNvPr id="0" name=""/>
        <dsp:cNvSpPr/>
      </dsp:nvSpPr>
      <dsp:spPr>
        <a:xfrm>
          <a:off x="4612318" y="926227"/>
          <a:ext cx="2227923" cy="26735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Cognition</a:t>
          </a:r>
        </a:p>
      </dsp:txBody>
      <dsp:txXfrm rot="16200000">
        <a:off x="3738973" y="1799573"/>
        <a:ext cx="2192276" cy="445584"/>
      </dsp:txXfrm>
    </dsp:sp>
    <dsp:sp modelId="{44C8ADB5-5335-42E0-81B5-627ADFE19278}">
      <dsp:nvSpPr>
        <dsp:cNvPr id="0" name=""/>
        <dsp:cNvSpPr/>
      </dsp:nvSpPr>
      <dsp:spPr>
        <a:xfrm rot="5400000">
          <a:off x="4426901" y="3052301"/>
          <a:ext cx="393114" cy="33418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9A7C-5DDC-4B34-96F9-6BFD7702D38C}">
      <dsp:nvSpPr>
        <dsp:cNvPr id="0" name=""/>
        <dsp:cNvSpPr/>
      </dsp:nvSpPr>
      <dsp:spPr>
        <a:xfrm>
          <a:off x="5057903" y="926227"/>
          <a:ext cx="1659802" cy="26735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Growing awareness</a:t>
          </a:r>
        </a:p>
      </dsp:txBody>
      <dsp:txXfrm>
        <a:off x="5057903" y="926227"/>
        <a:ext cx="1659802" cy="267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9937F-13BE-45D5-A48C-A05FD1DFFEA0}">
      <dsp:nvSpPr>
        <dsp:cNvPr id="0" name=""/>
        <dsp:cNvSpPr/>
      </dsp:nvSpPr>
      <dsp:spPr>
        <a:xfrm>
          <a:off x="1245980" y="1206032"/>
          <a:ext cx="1474039" cy="147403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Education</a:t>
          </a:r>
        </a:p>
      </dsp:txBody>
      <dsp:txXfrm>
        <a:off x="1542327" y="1551319"/>
        <a:ext cx="881345" cy="757686"/>
      </dsp:txXfrm>
    </dsp:sp>
    <dsp:sp modelId="{BB0F53E1-B9CD-448E-9A40-AA9B13E2FD92}">
      <dsp:nvSpPr>
        <dsp:cNvPr id="0" name=""/>
        <dsp:cNvSpPr/>
      </dsp:nvSpPr>
      <dsp:spPr>
        <a:xfrm>
          <a:off x="388357" y="857623"/>
          <a:ext cx="1072028" cy="10720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</a:t>
          </a:r>
        </a:p>
      </dsp:txBody>
      <dsp:txXfrm>
        <a:off x="658243" y="1129140"/>
        <a:ext cx="532256" cy="528994"/>
      </dsp:txXfrm>
    </dsp:sp>
    <dsp:sp modelId="{1EAC575B-404B-428B-B890-0ACA1EEB994E}">
      <dsp:nvSpPr>
        <dsp:cNvPr id="0" name=""/>
        <dsp:cNvSpPr/>
      </dsp:nvSpPr>
      <dsp:spPr>
        <a:xfrm rot="20700000">
          <a:off x="988802" y="118032"/>
          <a:ext cx="1050369" cy="10503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Care</a:t>
          </a:r>
        </a:p>
      </dsp:txBody>
      <dsp:txXfrm rot="-20700000">
        <a:off x="1219179" y="348409"/>
        <a:ext cx="589615" cy="589615"/>
      </dsp:txXfrm>
    </dsp:sp>
    <dsp:sp modelId="{A5CDD840-6414-4895-BCA7-9A6EF5BB3533}">
      <dsp:nvSpPr>
        <dsp:cNvPr id="0" name=""/>
        <dsp:cNvSpPr/>
      </dsp:nvSpPr>
      <dsp:spPr>
        <a:xfrm>
          <a:off x="1116813" y="992455"/>
          <a:ext cx="1886770" cy="1886770"/>
        </a:xfrm>
        <a:prstGeom prst="circularArrow">
          <a:avLst>
            <a:gd name="adj1" fmla="val 4687"/>
            <a:gd name="adj2" fmla="val 299029"/>
            <a:gd name="adj3" fmla="val 2464093"/>
            <a:gd name="adj4" fmla="val 1597839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B47A-2BD0-4635-BDFB-47D5A435A502}">
      <dsp:nvSpPr>
        <dsp:cNvPr id="0" name=""/>
        <dsp:cNvSpPr/>
      </dsp:nvSpPr>
      <dsp:spPr>
        <a:xfrm>
          <a:off x="198503" y="626921"/>
          <a:ext cx="1370856" cy="13708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DC331-066C-434A-A1F0-CB3918C9B7DF}">
      <dsp:nvSpPr>
        <dsp:cNvPr id="0" name=""/>
        <dsp:cNvSpPr/>
      </dsp:nvSpPr>
      <dsp:spPr>
        <a:xfrm>
          <a:off x="745841" y="-105539"/>
          <a:ext cx="1478059" cy="14780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7B707-6210-4E49-8A49-86CD77042FD0}">
      <dsp:nvSpPr>
        <dsp:cNvPr id="0" name=""/>
        <dsp:cNvSpPr/>
      </dsp:nvSpPr>
      <dsp:spPr>
        <a:xfrm>
          <a:off x="2250234" y="0"/>
          <a:ext cx="2127407" cy="2127407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Health</a:t>
          </a:r>
        </a:p>
      </dsp:txBody>
      <dsp:txXfrm>
        <a:off x="2782086" y="1063704"/>
        <a:ext cx="1063703" cy="1063703"/>
      </dsp:txXfrm>
    </dsp:sp>
    <dsp:sp modelId="{D98BF371-DFB4-42B2-B5E8-CFA067B77240}">
      <dsp:nvSpPr>
        <dsp:cNvPr id="0" name=""/>
        <dsp:cNvSpPr/>
      </dsp:nvSpPr>
      <dsp:spPr>
        <a:xfrm>
          <a:off x="1186530" y="2116769"/>
          <a:ext cx="2127407" cy="2127407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Social Care</a:t>
          </a:r>
        </a:p>
      </dsp:txBody>
      <dsp:txXfrm>
        <a:off x="1718382" y="3180473"/>
        <a:ext cx="1063703" cy="1063703"/>
      </dsp:txXfrm>
    </dsp:sp>
    <dsp:sp modelId="{9BEBDA00-988B-4E72-94C7-7A1B1AD980C9}">
      <dsp:nvSpPr>
        <dsp:cNvPr id="0" name=""/>
        <dsp:cNvSpPr/>
      </dsp:nvSpPr>
      <dsp:spPr>
        <a:xfrm rot="10800000">
          <a:off x="2250234" y="2127407"/>
          <a:ext cx="2127407" cy="2127407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Families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C/YP</a:t>
          </a:r>
        </a:p>
      </dsp:txBody>
      <dsp:txXfrm rot="10800000">
        <a:off x="2782086" y="2127407"/>
        <a:ext cx="1063703" cy="1063703"/>
      </dsp:txXfrm>
    </dsp:sp>
    <dsp:sp modelId="{A55D2925-03AB-411F-AE96-8D677EEA7633}">
      <dsp:nvSpPr>
        <dsp:cNvPr id="0" name=""/>
        <dsp:cNvSpPr/>
      </dsp:nvSpPr>
      <dsp:spPr>
        <a:xfrm>
          <a:off x="3313937" y="2127407"/>
          <a:ext cx="2127407" cy="2127407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Education</a:t>
          </a:r>
        </a:p>
      </dsp:txBody>
      <dsp:txXfrm>
        <a:off x="3845789" y="3191111"/>
        <a:ext cx="1063703" cy="106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DC7E-7246-4C77-A1E6-47099D2FCA6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5A5A5-3B17-48E4-B3CB-3AF54842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7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5D94D-9372-4D8C-99AD-90F16C5F2927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B8D4-64F4-4143-8A70-05FF0703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B8D4-64F4-4143-8A70-05FF070332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7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B8D4-64F4-4143-8A70-05FF070332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7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B8D4-64F4-4143-8A70-05FF070332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9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High aspirations </a:t>
            </a:r>
            <a:r>
              <a:rPr lang="en-GB" dirty="0"/>
              <a:t>for all is a key to success.</a:t>
            </a:r>
          </a:p>
          <a:p>
            <a:endParaRPr lang="en-GB" dirty="0"/>
          </a:p>
          <a:p>
            <a:r>
              <a:rPr lang="en-GB" dirty="0"/>
              <a:t>All work being done with children and young people should bear in mind the 4 themes of preparing for adulthood: </a:t>
            </a:r>
          </a:p>
          <a:p>
            <a:r>
              <a:rPr lang="en-GB" dirty="0"/>
              <a:t>• Education and employment </a:t>
            </a:r>
          </a:p>
          <a:p>
            <a:r>
              <a:rPr lang="en-GB" dirty="0"/>
              <a:t>• Health and Wellbeing </a:t>
            </a:r>
          </a:p>
          <a:p>
            <a:r>
              <a:rPr lang="en-GB" dirty="0"/>
              <a:t>• Being part of the community, having friends and relationships </a:t>
            </a:r>
          </a:p>
          <a:p>
            <a:r>
              <a:rPr lang="en-GB" dirty="0"/>
              <a:t>• Independent living and housing options </a:t>
            </a:r>
          </a:p>
          <a:p>
            <a:endParaRPr lang="en-GB" dirty="0"/>
          </a:p>
          <a:p>
            <a:r>
              <a:rPr lang="en-GB" dirty="0"/>
              <a:t>These outcomes must be considered </a:t>
            </a:r>
            <a:r>
              <a:rPr lang="en-GB" b="1" dirty="0"/>
              <a:t>holistically</a:t>
            </a:r>
            <a:r>
              <a:rPr lang="en-GB" dirty="0"/>
              <a:t>, with the right focus on all elements to meet the </a:t>
            </a:r>
            <a:r>
              <a:rPr lang="en-GB" b="1" dirty="0"/>
              <a:t>personalised outcomes </a:t>
            </a:r>
            <a:r>
              <a:rPr lang="en-GB" dirty="0"/>
              <a:t>of each young person. </a:t>
            </a:r>
          </a:p>
          <a:p>
            <a:endParaRPr lang="en-GB" dirty="0"/>
          </a:p>
          <a:p>
            <a:r>
              <a:rPr lang="en-GB" dirty="0"/>
              <a:t>There needs to be planning by schools with parents and young people from year 9 onwards  to ensure the young person gets their </a:t>
            </a:r>
            <a:r>
              <a:rPr lang="en-GB" b="1" dirty="0"/>
              <a:t>voice</a:t>
            </a:r>
            <a:r>
              <a:rPr lang="en-GB" dirty="0"/>
              <a:t> heard as well as the aspirations of their families for their future.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4B8D4-64F4-4143-8A70-05FF070332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6F3D-AF20-419B-9DAC-72D7D7F9CDE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5C86-9197-4517-B5E9-3154D2B829A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ew.enfield.gov.uk/services/children-and-education/local-offer/getting-a-jo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pcf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london@nnpcf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pic>
        <p:nvPicPr>
          <p:cNvPr id="3" name="Picture 2" descr="D:\Parents and Carers Forum\NNPCF\Images\nnpcf 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228" y="1309309"/>
            <a:ext cx="4301772" cy="53786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1556792"/>
            <a:ext cx="619268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/>
              <a:t>Growing Up, Moving On</a:t>
            </a:r>
          </a:p>
          <a:p>
            <a:r>
              <a:rPr lang="en-GB" sz="2400" dirty="0"/>
              <a:t>The Parent Perspective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5</a:t>
            </a:r>
            <a:r>
              <a:rPr lang="en-GB" sz="3600" baseline="30000" dirty="0"/>
              <a:t>th</a:t>
            </a:r>
            <a:r>
              <a:rPr lang="en-GB" sz="3600" dirty="0"/>
              <a:t> December 2019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5013176"/>
            <a:ext cx="4392488" cy="15624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Kay Moore  and Fazilla Amide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NNPCF Steering Group Members,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45683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But…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Lack of understanding of the support required to help Luke to adjust to life outside of full time education</a:t>
            </a:r>
          </a:p>
          <a:p>
            <a:r>
              <a:rPr lang="en-GB" sz="2400" dirty="0"/>
              <a:t>Lack of training, knowledge and skills of care staff to support young people with LD and autism</a:t>
            </a:r>
          </a:p>
          <a:p>
            <a:r>
              <a:rPr lang="en-GB" sz="2400" dirty="0"/>
              <a:t>Lack of information regarding Supported Living model</a:t>
            </a:r>
          </a:p>
          <a:p>
            <a:r>
              <a:rPr lang="en-GB" sz="2400" dirty="0"/>
              <a:t>Local Offer</a:t>
            </a:r>
          </a:p>
          <a:p>
            <a:r>
              <a:rPr lang="en-GB" sz="2400" dirty="0"/>
              <a:t>Meaningful day opportunities</a:t>
            </a:r>
          </a:p>
          <a:p>
            <a:r>
              <a:rPr lang="en-GB" sz="2400" dirty="0"/>
              <a:t>Personal Budget and Care contributions</a:t>
            </a:r>
          </a:p>
          <a:p>
            <a:r>
              <a:rPr lang="en-GB" sz="2400" dirty="0"/>
              <a:t>Changes in benefits</a:t>
            </a:r>
          </a:p>
          <a:p>
            <a:r>
              <a:rPr lang="en-GB" sz="2400" dirty="0"/>
              <a:t>Impact on ability to work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45683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Transition is not just a process….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458" y="15570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Other than the Transition process young people are going through a lot of change themselves: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BCFB98-450F-4BBB-8AF3-3488244C6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686832"/>
              </p:ext>
            </p:extLst>
          </p:nvPr>
        </p:nvGraphicFramePr>
        <p:xfrm>
          <a:off x="1148878" y="2204864"/>
          <a:ext cx="68407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7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42" y="-11467"/>
            <a:ext cx="9144000" cy="142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45683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Need a holistic approach….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323" y="1417639"/>
            <a:ext cx="8548735" cy="466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System wide Joint/Integrated Services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Current system dependent often</a:t>
            </a:r>
          </a:p>
          <a:p>
            <a:pPr marL="0" indent="0">
              <a:buNone/>
            </a:pPr>
            <a:r>
              <a:rPr lang="en-GB" sz="2400" dirty="0"/>
              <a:t>around relationships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834AC9-110F-4E49-BE85-758CB849D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240433"/>
              </p:ext>
            </p:extLst>
          </p:nvPr>
        </p:nvGraphicFramePr>
        <p:xfrm>
          <a:off x="179512" y="3158232"/>
          <a:ext cx="275996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2FB2912-5DDE-4C45-B1A8-AF4288637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931941"/>
              </p:ext>
            </p:extLst>
          </p:nvPr>
        </p:nvGraphicFramePr>
        <p:xfrm>
          <a:off x="2912676" y="1916832"/>
          <a:ext cx="6627875" cy="425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8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Findings from PCFs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Families report a number of consistent issues across the country:</a:t>
            </a:r>
          </a:p>
          <a:p>
            <a:r>
              <a:rPr lang="en-GB" sz="2400" dirty="0"/>
              <a:t>Preparing for adulthood strategies and intentions, BUT provision of services is lacking across the board</a:t>
            </a:r>
          </a:p>
          <a:p>
            <a:r>
              <a:rPr lang="en-GB" sz="2400" dirty="0"/>
              <a:t>Joined up working across adult and children’s services is limited in many areas</a:t>
            </a:r>
          </a:p>
          <a:p>
            <a:r>
              <a:rPr lang="en-GB" sz="2400" dirty="0"/>
              <a:t>Poor planning that is not started soon enough</a:t>
            </a:r>
          </a:p>
          <a:p>
            <a:r>
              <a:rPr lang="en-GB" sz="2400" dirty="0"/>
              <a:t>Information is limited and confusing both nationally and locally.</a:t>
            </a:r>
          </a:p>
          <a:p>
            <a:r>
              <a:rPr lang="en-GB" sz="2400" dirty="0"/>
              <a:t>EHCPS post 19 age group</a:t>
            </a:r>
          </a:p>
          <a:p>
            <a:r>
              <a:rPr lang="en-GB" sz="2400" dirty="0"/>
              <a:t>Parents report that the pathways into employment for their young people are confusing and at times difficult to access 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5858"/>
            <a:ext cx="9144000" cy="14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760"/>
            <a:ext cx="8219256" cy="4929411"/>
          </a:xfrm>
        </p:spPr>
        <p:txBody>
          <a:bodyPr>
            <a:noAutofit/>
          </a:bodyPr>
          <a:lstStyle/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https://new.enfield.gov.uk/services/children-and-education/local-offer/getting-a-job/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162175"/>
            <a:ext cx="4514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95321-6024-41F5-9D20-86B8440A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72" y="-18496"/>
            <a:ext cx="9144000" cy="1426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F3A25-81F8-4CE1-AC89-CC8A88E6C9DD}"/>
              </a:ext>
            </a:extLst>
          </p:cNvPr>
          <p:cNvSpPr txBox="1"/>
          <p:nvPr/>
        </p:nvSpPr>
        <p:spPr>
          <a:xfrm>
            <a:off x="683568" y="177281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Employment and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311235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72" y="116632"/>
            <a:ext cx="4632520" cy="65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4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1">
            <a:extLst>
              <a:ext uri="{FF2B5EF4-FFF2-40B4-BE49-F238E27FC236}">
                <a16:creationId xmlns:a16="http://schemas.microsoft.com/office/drawing/2014/main" id="{BE332FCA-63A1-41CB-BF39-3C0537284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1124745"/>
            <a:ext cx="8986838" cy="5712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4FC60F-8E81-4959-A0C5-6A3997F74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" y="-200437"/>
            <a:ext cx="9144000" cy="14264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202666"/>
            <a:ext cx="6573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Web:	</a:t>
            </a:r>
            <a:r>
              <a:rPr lang="en-GB" sz="2400" dirty="0">
                <a:hlinkClick r:id="rId3"/>
              </a:rPr>
              <a:t>www.nnpcf.org.uk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Email:	</a:t>
            </a:r>
            <a:r>
              <a:rPr lang="en-GB" sz="2400" dirty="0">
                <a:hlinkClick r:id="rId4"/>
              </a:rPr>
              <a:t>london@nnpcf.org.uk</a:t>
            </a:r>
            <a:endParaRPr lang="en-GB" sz="2400" dirty="0"/>
          </a:p>
          <a:p>
            <a:r>
              <a:rPr lang="en-GB" sz="2400" dirty="0"/>
              <a:t>             				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4840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4BB6E-2711-485D-B041-483350BE2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556792"/>
            <a:ext cx="431618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2385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59"/>
            <a:ext cx="2341563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341563" cy="256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2048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OUR ASPIRATIONS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3068960"/>
            <a:ext cx="268492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Employment</a:t>
            </a:r>
          </a:p>
          <a:p>
            <a:endParaRPr lang="en-GB" dirty="0"/>
          </a:p>
          <a:p>
            <a:r>
              <a:rPr lang="en-GB" dirty="0"/>
              <a:t>Good Health</a:t>
            </a:r>
          </a:p>
          <a:p>
            <a:endParaRPr lang="en-GB" dirty="0"/>
          </a:p>
          <a:p>
            <a:r>
              <a:rPr lang="en-GB" dirty="0"/>
              <a:t>Independence</a:t>
            </a:r>
          </a:p>
          <a:p>
            <a:endParaRPr lang="en-GB" dirty="0"/>
          </a:p>
          <a:p>
            <a:r>
              <a:rPr lang="en-GB" dirty="0"/>
              <a:t>Friendships &amp; Community</a:t>
            </a:r>
          </a:p>
        </p:txBody>
      </p:sp>
    </p:spTree>
    <p:extLst>
      <p:ext uri="{BB962C8B-B14F-4D97-AF65-F5344CB8AC3E}">
        <p14:creationId xmlns:p14="http://schemas.microsoft.com/office/powerpoint/2010/main" val="413681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566"/>
            <a:ext cx="9144000" cy="142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240" y="909873"/>
            <a:ext cx="42667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Our reality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Cliff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Limited Choice &amp;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Young person’s voice v best interest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1328"/>
            <a:ext cx="27090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4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566"/>
            <a:ext cx="9144000" cy="14206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280000" cy="39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804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Our personal journey</a:t>
            </a:r>
          </a:p>
        </p:txBody>
      </p:sp>
    </p:spTree>
    <p:extLst>
      <p:ext uri="{BB962C8B-B14F-4D97-AF65-F5344CB8AC3E}">
        <p14:creationId xmlns:p14="http://schemas.microsoft.com/office/powerpoint/2010/main" val="202276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9849"/>
            <a:ext cx="8841064" cy="13735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03648" y="98072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It’s all about me!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8" y="1802941"/>
            <a:ext cx="7523426" cy="4231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3093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Luke’s views and wishes at the heart of our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216964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Luke is 24 and has Autism and a learning disability, manifested through his anxiety.</a:t>
            </a:r>
          </a:p>
          <a:p>
            <a:r>
              <a:rPr lang="en-GB" altLang="en-US" dirty="0"/>
              <a:t>He is very sociable but finds it difficult to make friends and needs support to access the local community.  This impacts on his social life.  </a:t>
            </a:r>
          </a:p>
          <a:p>
            <a:r>
              <a:rPr lang="en-GB" altLang="en-US" dirty="0"/>
              <a:t>As a family we are extremely knowledgeable and supportive.</a:t>
            </a:r>
          </a:p>
          <a:p>
            <a:r>
              <a:rPr lang="en-GB" altLang="en-US" dirty="0"/>
              <a:t>As a family we want to promote Luke’s sense of well-being to support his ongoing learning, independence and wider outcomes.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pic>
        <p:nvPicPr>
          <p:cNvPr id="4" name="Picture 3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3" y="630468"/>
            <a:ext cx="559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979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3046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Our Aspirations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4400"/>
            <a:ext cx="2200275" cy="293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28" y="1335080"/>
            <a:ext cx="4864863" cy="273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56513"/>
            <a:ext cx="1828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2400"/>
            <a:ext cx="16525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25144"/>
            <a:ext cx="2520280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Luke to live independently with his friends in the local community.</a:t>
            </a:r>
          </a:p>
          <a:p>
            <a:r>
              <a:rPr lang="en-GB" dirty="0"/>
              <a:t>Accessing local services and support.</a:t>
            </a:r>
          </a:p>
        </p:txBody>
      </p:sp>
    </p:spTree>
    <p:extLst>
      <p:ext uri="{BB962C8B-B14F-4D97-AF65-F5344CB8AC3E}">
        <p14:creationId xmlns:p14="http://schemas.microsoft.com/office/powerpoint/2010/main" val="385632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3046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Luke’s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420888"/>
            <a:ext cx="4572000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n-GB" sz="2400" dirty="0"/>
              <a:t>Understanding the broader </a:t>
            </a:r>
            <a:r>
              <a:rPr lang="en-GB" sz="2400" dirty="0" err="1"/>
              <a:t>PfA</a:t>
            </a:r>
            <a:r>
              <a:rPr lang="en-GB" sz="2400" dirty="0"/>
              <a:t> outcomes and role of EHCPs in addressing independence, friendships and accessing the local community is key.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584476"/>
            <a:ext cx="359957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Education, Employment and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0272" y="1584476"/>
            <a:ext cx="13708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Good Health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5085184"/>
            <a:ext cx="153279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Independence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6135" y="5148518"/>
            <a:ext cx="255916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Friendships &amp;Community</a:t>
            </a:r>
          </a:p>
        </p:txBody>
      </p:sp>
    </p:spTree>
    <p:extLst>
      <p:ext uri="{BB962C8B-B14F-4D97-AF65-F5344CB8AC3E}">
        <p14:creationId xmlns:p14="http://schemas.microsoft.com/office/powerpoint/2010/main" val="29004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b="1" dirty="0"/>
              <a:t>Quality EHCP </a:t>
            </a:r>
            <a:r>
              <a:rPr lang="en-GB" sz="2400" dirty="0"/>
              <a:t>focussing on Luke’s aspirations, strengths and needs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We had supportive and </a:t>
            </a:r>
            <a:r>
              <a:rPr lang="en-GB" sz="2400" b="1" dirty="0"/>
              <a:t>person-centred</a:t>
            </a:r>
            <a:r>
              <a:rPr lang="en-GB" sz="2400" dirty="0"/>
              <a:t> conversations with Luke about his needs to promote his independence.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As a </a:t>
            </a:r>
            <a:r>
              <a:rPr lang="en-GB" sz="2400" b="1" dirty="0"/>
              <a:t>family</a:t>
            </a:r>
            <a:r>
              <a:rPr lang="en-GB" sz="2400" dirty="0"/>
              <a:t> we were willing and able to support Luke’s needs as outlined in his EHCP with help from the family, friends, the voluntary sector and statutory Social Care. 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b="1" dirty="0"/>
              <a:t>Key transitions </a:t>
            </a:r>
            <a:r>
              <a:rPr lang="en-GB" sz="2400" dirty="0"/>
              <a:t>supported by school and college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pic>
        <p:nvPicPr>
          <p:cNvPr id="4" name="Picture 3" descr="Banner 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834"/>
            <a:ext cx="9144000" cy="1420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3" y="630468"/>
            <a:ext cx="559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worked well</a:t>
            </a:r>
          </a:p>
        </p:txBody>
      </p:sp>
    </p:spTree>
    <p:extLst>
      <p:ext uri="{BB962C8B-B14F-4D97-AF65-F5344CB8AC3E}">
        <p14:creationId xmlns:p14="http://schemas.microsoft.com/office/powerpoint/2010/main" val="75313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646</Words>
  <Application>Microsoft Office PowerPoint</Application>
  <PresentationFormat>On-screen Show (4:3)</PresentationFormat>
  <Paragraphs>126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KkEY</vt:lpstr>
      <vt:lpstr>PowerPoint Presentation</vt:lpstr>
      <vt:lpstr>PowerPoint Presentation</vt:lpstr>
      <vt:lpstr>KkEY</vt:lpstr>
      <vt:lpstr>But…</vt:lpstr>
      <vt:lpstr>Transition is not just a process….</vt:lpstr>
      <vt:lpstr>Need a holistic approach….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Morris</dc:creator>
  <cp:lastModifiedBy>Joan Lightfoot</cp:lastModifiedBy>
  <cp:revision>63</cp:revision>
  <cp:lastPrinted>2015-12-14T10:40:32Z</cp:lastPrinted>
  <dcterms:created xsi:type="dcterms:W3CDTF">2014-06-12T07:25:02Z</dcterms:created>
  <dcterms:modified xsi:type="dcterms:W3CDTF">2019-12-04T21:25:30Z</dcterms:modified>
</cp:coreProperties>
</file>