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20"/>
  </p:notesMasterIdLst>
  <p:sldIdLst>
    <p:sldId id="256" r:id="rId2"/>
    <p:sldId id="451" r:id="rId3"/>
    <p:sldId id="465" r:id="rId4"/>
    <p:sldId id="466" r:id="rId5"/>
    <p:sldId id="424" r:id="rId6"/>
    <p:sldId id="435" r:id="rId7"/>
    <p:sldId id="377" r:id="rId8"/>
    <p:sldId id="453" r:id="rId9"/>
    <p:sldId id="454" r:id="rId10"/>
    <p:sldId id="455" r:id="rId11"/>
    <p:sldId id="456" r:id="rId12"/>
    <p:sldId id="457" r:id="rId13"/>
    <p:sldId id="458" r:id="rId14"/>
    <p:sldId id="460" r:id="rId15"/>
    <p:sldId id="459" r:id="rId16"/>
    <p:sldId id="462" r:id="rId17"/>
    <p:sldId id="463" r:id="rId18"/>
    <p:sldId id="46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19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JwbpE61LXnI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19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JwbpE61LXnI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E380AC-1D02-4A3B-A4B7-D28B2951EFD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626F53-AEDF-4196-9A56-B01B2C52C5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Background </a:t>
          </a:r>
          <a:r>
            <a:rPr lang="en-US"/>
            <a:t>and discussion events</a:t>
          </a:r>
          <a:endParaRPr lang="en-US" dirty="0"/>
        </a:p>
      </dgm:t>
    </dgm:pt>
    <dgm:pt modelId="{ED22ED33-1E0E-4E43-B6A0-1F5C0FF92D41}" type="parTrans" cxnId="{4DD24269-613E-4465-AA4A-C1697AB37672}">
      <dgm:prSet/>
      <dgm:spPr/>
      <dgm:t>
        <a:bodyPr/>
        <a:lstStyle/>
        <a:p>
          <a:endParaRPr lang="en-US"/>
        </a:p>
      </dgm:t>
    </dgm:pt>
    <dgm:pt modelId="{739DC77F-8930-421D-BCE5-EEA1E0B2BE0C}" type="sibTrans" cxnId="{4DD24269-613E-4465-AA4A-C1697AB37672}">
      <dgm:prSet/>
      <dgm:spPr/>
      <dgm:t>
        <a:bodyPr/>
        <a:lstStyle/>
        <a:p>
          <a:endParaRPr lang="en-US"/>
        </a:p>
      </dgm:t>
    </dgm:pt>
    <dgm:pt modelId="{A49F2174-50C8-433B-957B-C37DD5B41B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What are our initial thoughts of the Green Paper?</a:t>
          </a:r>
        </a:p>
      </dgm:t>
    </dgm:pt>
    <dgm:pt modelId="{88C0D4FE-5D98-4FB0-A8B1-7DBDF5FE5606}" type="parTrans" cxnId="{A9539AFC-3598-4687-9D1A-E0E161F33C05}">
      <dgm:prSet/>
      <dgm:spPr/>
      <dgm:t>
        <a:bodyPr/>
        <a:lstStyle/>
        <a:p>
          <a:endParaRPr lang="en-US"/>
        </a:p>
      </dgm:t>
    </dgm:pt>
    <dgm:pt modelId="{4C187EA5-188B-4341-AB4B-C604182C7EB2}" type="sibTrans" cxnId="{A9539AFC-3598-4687-9D1A-E0E161F33C05}">
      <dgm:prSet/>
      <dgm:spPr/>
      <dgm:t>
        <a:bodyPr/>
        <a:lstStyle/>
        <a:p>
          <a:endParaRPr lang="en-US"/>
        </a:p>
      </dgm:t>
    </dgm:pt>
    <dgm:pt modelId="{CB2B772E-0A6E-47A8-AAAE-2C5D7DD523F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Summing up</a:t>
          </a:r>
          <a:endParaRPr lang="en-US"/>
        </a:p>
      </dgm:t>
    </dgm:pt>
    <dgm:pt modelId="{B17BAC00-F19B-4452-8688-D48EAEB69067}" type="parTrans" cxnId="{093E82CC-6C62-478F-823A-91AD2ED578F4}">
      <dgm:prSet/>
      <dgm:spPr/>
      <dgm:t>
        <a:bodyPr/>
        <a:lstStyle/>
        <a:p>
          <a:endParaRPr lang="en-US"/>
        </a:p>
      </dgm:t>
    </dgm:pt>
    <dgm:pt modelId="{6379C7C9-A4C7-4833-B25B-D707A25B028E}" type="sibTrans" cxnId="{093E82CC-6C62-478F-823A-91AD2ED578F4}">
      <dgm:prSet/>
      <dgm:spPr/>
      <dgm:t>
        <a:bodyPr/>
        <a:lstStyle/>
        <a:p>
          <a:endParaRPr lang="en-US"/>
        </a:p>
      </dgm:t>
    </dgm:pt>
    <dgm:pt modelId="{32749651-C1A4-43AB-87CF-E7A547402F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My personal </a:t>
          </a:r>
          <a:r>
            <a:rPr lang="en-US" dirty="0"/>
            <a:t>reflections</a:t>
          </a:r>
        </a:p>
      </dgm:t>
    </dgm:pt>
    <dgm:pt modelId="{DFC80C93-A953-4AEC-AEC9-58852DC82779}" type="parTrans" cxnId="{EBFBF63A-1FC9-4A19-8209-95E08DD36243}">
      <dgm:prSet/>
      <dgm:spPr/>
      <dgm:t>
        <a:bodyPr/>
        <a:lstStyle/>
        <a:p>
          <a:endParaRPr lang="en-US"/>
        </a:p>
      </dgm:t>
    </dgm:pt>
    <dgm:pt modelId="{E3CFB093-ACEE-4432-9BFF-D9387F1E8DFA}" type="sibTrans" cxnId="{EBFBF63A-1FC9-4A19-8209-95E08DD36243}">
      <dgm:prSet/>
      <dgm:spPr/>
      <dgm:t>
        <a:bodyPr/>
        <a:lstStyle/>
        <a:p>
          <a:endParaRPr lang="en-US"/>
        </a:p>
      </dgm:t>
    </dgm:pt>
    <dgm:pt modelId="{C3C09981-724E-48A7-80EB-52E6FBABDC87}" type="pres">
      <dgm:prSet presAssocID="{65E380AC-1D02-4A3B-A4B7-D28B2951EFD6}" presName="root" presStyleCnt="0">
        <dgm:presLayoutVars>
          <dgm:dir/>
          <dgm:resizeHandles val="exact"/>
        </dgm:presLayoutVars>
      </dgm:prSet>
      <dgm:spPr/>
    </dgm:pt>
    <dgm:pt modelId="{AE2D1128-2673-448D-8474-488AC202E3E0}" type="pres">
      <dgm:prSet presAssocID="{20626F53-AEDF-4196-9A56-B01B2C52C528}" presName="compNode" presStyleCnt="0"/>
      <dgm:spPr/>
    </dgm:pt>
    <dgm:pt modelId="{75C6AE27-B8AA-4F66-8A79-FC91FE9968D2}" type="pres">
      <dgm:prSet presAssocID="{20626F53-AEDF-4196-9A56-B01B2C52C528}" presName="bgRect" presStyleLbl="bgShp" presStyleIdx="0" presStyleCnt="4"/>
      <dgm:spPr/>
    </dgm:pt>
    <dgm:pt modelId="{B13956A3-E573-47CF-89B8-40D35157484F}" type="pres">
      <dgm:prSet presAssocID="{20626F53-AEDF-4196-9A56-B01B2C52C52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80E555F-D49A-4EB5-B8FE-49D0BDB9F1B3}" type="pres">
      <dgm:prSet presAssocID="{20626F53-AEDF-4196-9A56-B01B2C52C528}" presName="spaceRect" presStyleCnt="0"/>
      <dgm:spPr/>
    </dgm:pt>
    <dgm:pt modelId="{0D396D89-9474-426E-939E-68AE7DE4F0DE}" type="pres">
      <dgm:prSet presAssocID="{20626F53-AEDF-4196-9A56-B01B2C52C528}" presName="parTx" presStyleLbl="revTx" presStyleIdx="0" presStyleCnt="4">
        <dgm:presLayoutVars>
          <dgm:chMax val="0"/>
          <dgm:chPref val="0"/>
        </dgm:presLayoutVars>
      </dgm:prSet>
      <dgm:spPr/>
    </dgm:pt>
    <dgm:pt modelId="{B945DAD0-1FB8-4CB4-BB73-61449F24DA79}" type="pres">
      <dgm:prSet presAssocID="{739DC77F-8930-421D-BCE5-EEA1E0B2BE0C}" presName="sibTrans" presStyleCnt="0"/>
      <dgm:spPr/>
    </dgm:pt>
    <dgm:pt modelId="{7131399D-31AB-4F55-AC08-C4D2BB6C467B}" type="pres">
      <dgm:prSet presAssocID="{A49F2174-50C8-433B-957B-C37DD5B41B79}" presName="compNode" presStyleCnt="0"/>
      <dgm:spPr/>
    </dgm:pt>
    <dgm:pt modelId="{9BF1921D-9EF9-403E-B2DF-0BC48E0E40F9}" type="pres">
      <dgm:prSet presAssocID="{A49F2174-50C8-433B-957B-C37DD5B41B79}" presName="bgRect" presStyleLbl="bgShp" presStyleIdx="1" presStyleCnt="4"/>
      <dgm:spPr/>
    </dgm:pt>
    <dgm:pt modelId="{DA681444-B10A-4955-9D02-3F986773A109}" type="pres">
      <dgm:prSet presAssocID="{A49F2174-50C8-433B-957B-C37DD5B41B7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A7378997-BB70-4B10-8DAA-1D8296C0E1B7}" type="pres">
      <dgm:prSet presAssocID="{A49F2174-50C8-433B-957B-C37DD5B41B79}" presName="spaceRect" presStyleCnt="0"/>
      <dgm:spPr/>
    </dgm:pt>
    <dgm:pt modelId="{E8962F2B-0D5E-4156-A42B-AF8F04683883}" type="pres">
      <dgm:prSet presAssocID="{A49F2174-50C8-433B-957B-C37DD5B41B79}" presName="parTx" presStyleLbl="revTx" presStyleIdx="1" presStyleCnt="4">
        <dgm:presLayoutVars>
          <dgm:chMax val="0"/>
          <dgm:chPref val="0"/>
        </dgm:presLayoutVars>
      </dgm:prSet>
      <dgm:spPr/>
    </dgm:pt>
    <dgm:pt modelId="{192DB01F-BCAD-4197-B7F0-288940EE66C8}" type="pres">
      <dgm:prSet presAssocID="{4C187EA5-188B-4341-AB4B-C604182C7EB2}" presName="sibTrans" presStyleCnt="0"/>
      <dgm:spPr/>
    </dgm:pt>
    <dgm:pt modelId="{07DCADFA-2593-468F-9F28-9392A3D96921}" type="pres">
      <dgm:prSet presAssocID="{CB2B772E-0A6E-47A8-AAAE-2C5D7DD523FD}" presName="compNode" presStyleCnt="0"/>
      <dgm:spPr/>
    </dgm:pt>
    <dgm:pt modelId="{604599EA-09AB-4283-9045-EF6AE4E6C3CE}" type="pres">
      <dgm:prSet presAssocID="{CB2B772E-0A6E-47A8-AAAE-2C5D7DD523FD}" presName="bgRect" presStyleLbl="bgShp" presStyleIdx="2" presStyleCnt="4"/>
      <dgm:spPr/>
    </dgm:pt>
    <dgm:pt modelId="{51CB77FC-EF88-45F4-81EC-8593FD79CE86}" type="pres">
      <dgm:prSet presAssocID="{CB2B772E-0A6E-47A8-AAAE-2C5D7DD523F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orried Face with Solid Fill"/>
        </a:ext>
      </dgm:extLst>
    </dgm:pt>
    <dgm:pt modelId="{584CF4E7-B2A0-43FC-919B-855B25E1CAA0}" type="pres">
      <dgm:prSet presAssocID="{CB2B772E-0A6E-47A8-AAAE-2C5D7DD523FD}" presName="spaceRect" presStyleCnt="0"/>
      <dgm:spPr/>
    </dgm:pt>
    <dgm:pt modelId="{891D83E8-BC37-4763-BE06-CE86F2486ED3}" type="pres">
      <dgm:prSet presAssocID="{CB2B772E-0A6E-47A8-AAAE-2C5D7DD523FD}" presName="parTx" presStyleLbl="revTx" presStyleIdx="2" presStyleCnt="4">
        <dgm:presLayoutVars>
          <dgm:chMax val="0"/>
          <dgm:chPref val="0"/>
        </dgm:presLayoutVars>
      </dgm:prSet>
      <dgm:spPr/>
    </dgm:pt>
    <dgm:pt modelId="{AE91090F-E948-47C5-A019-9B177A2C3CB8}" type="pres">
      <dgm:prSet presAssocID="{6379C7C9-A4C7-4833-B25B-D707A25B028E}" presName="sibTrans" presStyleCnt="0"/>
      <dgm:spPr/>
    </dgm:pt>
    <dgm:pt modelId="{9A963B0A-8104-4063-89A0-B793D8EC2FFC}" type="pres">
      <dgm:prSet presAssocID="{32749651-C1A4-43AB-87CF-E7A547402FCF}" presName="compNode" presStyleCnt="0"/>
      <dgm:spPr/>
    </dgm:pt>
    <dgm:pt modelId="{0FA6D92C-60C6-4368-ADA3-734E54C91DAE}" type="pres">
      <dgm:prSet presAssocID="{32749651-C1A4-43AB-87CF-E7A547402FCF}" presName="bgRect" presStyleLbl="bgShp" presStyleIdx="3" presStyleCnt="4"/>
      <dgm:spPr/>
    </dgm:pt>
    <dgm:pt modelId="{1A498FCD-05C4-49C6-95CE-D0A9414631AD}" type="pres">
      <dgm:prSet presAssocID="{32749651-C1A4-43AB-87CF-E7A547402FC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EF643A0-896A-4BE8-A6F0-403591490373}" type="pres">
      <dgm:prSet presAssocID="{32749651-C1A4-43AB-87CF-E7A547402FCF}" presName="spaceRect" presStyleCnt="0"/>
      <dgm:spPr/>
    </dgm:pt>
    <dgm:pt modelId="{E12766A6-5057-4DFA-8991-087C39E93710}" type="pres">
      <dgm:prSet presAssocID="{32749651-C1A4-43AB-87CF-E7A547402FC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10AF80F-EB7A-46A4-A032-415EF457E938}" type="presOf" srcId="{A49F2174-50C8-433B-957B-C37DD5B41B79}" destId="{E8962F2B-0D5E-4156-A42B-AF8F04683883}" srcOrd="0" destOrd="0" presId="urn:microsoft.com/office/officeart/2018/2/layout/IconVerticalSolidList"/>
    <dgm:cxn modelId="{EBFBF63A-1FC9-4A19-8209-95E08DD36243}" srcId="{65E380AC-1D02-4A3B-A4B7-D28B2951EFD6}" destId="{32749651-C1A4-43AB-87CF-E7A547402FCF}" srcOrd="3" destOrd="0" parTransId="{DFC80C93-A953-4AEC-AEC9-58852DC82779}" sibTransId="{E3CFB093-ACEE-4432-9BFF-D9387F1E8DFA}"/>
    <dgm:cxn modelId="{4DD24269-613E-4465-AA4A-C1697AB37672}" srcId="{65E380AC-1D02-4A3B-A4B7-D28B2951EFD6}" destId="{20626F53-AEDF-4196-9A56-B01B2C52C528}" srcOrd="0" destOrd="0" parTransId="{ED22ED33-1E0E-4E43-B6A0-1F5C0FF92D41}" sibTransId="{739DC77F-8930-421D-BCE5-EEA1E0B2BE0C}"/>
    <dgm:cxn modelId="{779C557A-C0A8-42D5-8FF2-8EC7D95337C0}" type="presOf" srcId="{32749651-C1A4-43AB-87CF-E7A547402FCF}" destId="{E12766A6-5057-4DFA-8991-087C39E93710}" srcOrd="0" destOrd="0" presId="urn:microsoft.com/office/officeart/2018/2/layout/IconVerticalSolidList"/>
    <dgm:cxn modelId="{093E82CC-6C62-478F-823A-91AD2ED578F4}" srcId="{65E380AC-1D02-4A3B-A4B7-D28B2951EFD6}" destId="{CB2B772E-0A6E-47A8-AAAE-2C5D7DD523FD}" srcOrd="2" destOrd="0" parTransId="{B17BAC00-F19B-4452-8688-D48EAEB69067}" sibTransId="{6379C7C9-A4C7-4833-B25B-D707A25B028E}"/>
    <dgm:cxn modelId="{907788D3-107D-4A92-BF16-00134842454B}" type="presOf" srcId="{20626F53-AEDF-4196-9A56-B01B2C52C528}" destId="{0D396D89-9474-426E-939E-68AE7DE4F0DE}" srcOrd="0" destOrd="0" presId="urn:microsoft.com/office/officeart/2018/2/layout/IconVerticalSolidList"/>
    <dgm:cxn modelId="{0D368CDF-E878-4629-9198-87EF1196BED3}" type="presOf" srcId="{CB2B772E-0A6E-47A8-AAAE-2C5D7DD523FD}" destId="{891D83E8-BC37-4763-BE06-CE86F2486ED3}" srcOrd="0" destOrd="0" presId="urn:microsoft.com/office/officeart/2018/2/layout/IconVerticalSolidList"/>
    <dgm:cxn modelId="{FC26F1FA-AB97-4AC4-827B-BBFF82D7B7DE}" type="presOf" srcId="{65E380AC-1D02-4A3B-A4B7-D28B2951EFD6}" destId="{C3C09981-724E-48A7-80EB-52E6FBABDC87}" srcOrd="0" destOrd="0" presId="urn:microsoft.com/office/officeart/2018/2/layout/IconVerticalSolidList"/>
    <dgm:cxn modelId="{A9539AFC-3598-4687-9D1A-E0E161F33C05}" srcId="{65E380AC-1D02-4A3B-A4B7-D28B2951EFD6}" destId="{A49F2174-50C8-433B-957B-C37DD5B41B79}" srcOrd="1" destOrd="0" parTransId="{88C0D4FE-5D98-4FB0-A8B1-7DBDF5FE5606}" sibTransId="{4C187EA5-188B-4341-AB4B-C604182C7EB2}"/>
    <dgm:cxn modelId="{99D960CA-3BD7-4CE0-B4CC-25F7A9B0FFE9}" type="presParOf" srcId="{C3C09981-724E-48A7-80EB-52E6FBABDC87}" destId="{AE2D1128-2673-448D-8474-488AC202E3E0}" srcOrd="0" destOrd="0" presId="urn:microsoft.com/office/officeart/2018/2/layout/IconVerticalSolidList"/>
    <dgm:cxn modelId="{40174DE5-D49C-45FA-A9BA-6B8C9CDC27DF}" type="presParOf" srcId="{AE2D1128-2673-448D-8474-488AC202E3E0}" destId="{75C6AE27-B8AA-4F66-8A79-FC91FE9968D2}" srcOrd="0" destOrd="0" presId="urn:microsoft.com/office/officeart/2018/2/layout/IconVerticalSolidList"/>
    <dgm:cxn modelId="{E7FDCF8C-CCE4-4998-BE8B-54A7A43408D9}" type="presParOf" srcId="{AE2D1128-2673-448D-8474-488AC202E3E0}" destId="{B13956A3-E573-47CF-89B8-40D35157484F}" srcOrd="1" destOrd="0" presId="urn:microsoft.com/office/officeart/2018/2/layout/IconVerticalSolidList"/>
    <dgm:cxn modelId="{D491483E-EAB8-4D8A-8486-5DABB8544A19}" type="presParOf" srcId="{AE2D1128-2673-448D-8474-488AC202E3E0}" destId="{680E555F-D49A-4EB5-B8FE-49D0BDB9F1B3}" srcOrd="2" destOrd="0" presId="urn:microsoft.com/office/officeart/2018/2/layout/IconVerticalSolidList"/>
    <dgm:cxn modelId="{8B1E4A9F-2935-4BF7-9286-82ED40D26721}" type="presParOf" srcId="{AE2D1128-2673-448D-8474-488AC202E3E0}" destId="{0D396D89-9474-426E-939E-68AE7DE4F0DE}" srcOrd="3" destOrd="0" presId="urn:microsoft.com/office/officeart/2018/2/layout/IconVerticalSolidList"/>
    <dgm:cxn modelId="{FC9E8C5B-8CAF-42BE-A792-7B9E2200802D}" type="presParOf" srcId="{C3C09981-724E-48A7-80EB-52E6FBABDC87}" destId="{B945DAD0-1FB8-4CB4-BB73-61449F24DA79}" srcOrd="1" destOrd="0" presId="urn:microsoft.com/office/officeart/2018/2/layout/IconVerticalSolidList"/>
    <dgm:cxn modelId="{84FE1D72-8E92-4E92-BEBF-A8A330174ADB}" type="presParOf" srcId="{C3C09981-724E-48A7-80EB-52E6FBABDC87}" destId="{7131399D-31AB-4F55-AC08-C4D2BB6C467B}" srcOrd="2" destOrd="0" presId="urn:microsoft.com/office/officeart/2018/2/layout/IconVerticalSolidList"/>
    <dgm:cxn modelId="{4401F389-64E9-4E78-AF41-C9578E8761F9}" type="presParOf" srcId="{7131399D-31AB-4F55-AC08-C4D2BB6C467B}" destId="{9BF1921D-9EF9-403E-B2DF-0BC48E0E40F9}" srcOrd="0" destOrd="0" presId="urn:microsoft.com/office/officeart/2018/2/layout/IconVerticalSolidList"/>
    <dgm:cxn modelId="{22754FF8-C0D8-4A4B-86F9-962B534BDC79}" type="presParOf" srcId="{7131399D-31AB-4F55-AC08-C4D2BB6C467B}" destId="{DA681444-B10A-4955-9D02-3F986773A109}" srcOrd="1" destOrd="0" presId="urn:microsoft.com/office/officeart/2018/2/layout/IconVerticalSolidList"/>
    <dgm:cxn modelId="{31A22EBC-E363-46AD-A5E2-8203E0B985A4}" type="presParOf" srcId="{7131399D-31AB-4F55-AC08-C4D2BB6C467B}" destId="{A7378997-BB70-4B10-8DAA-1D8296C0E1B7}" srcOrd="2" destOrd="0" presId="urn:microsoft.com/office/officeart/2018/2/layout/IconVerticalSolidList"/>
    <dgm:cxn modelId="{8E55393C-30DC-464D-8C65-9B68F55EAAEF}" type="presParOf" srcId="{7131399D-31AB-4F55-AC08-C4D2BB6C467B}" destId="{E8962F2B-0D5E-4156-A42B-AF8F04683883}" srcOrd="3" destOrd="0" presId="urn:microsoft.com/office/officeart/2018/2/layout/IconVerticalSolidList"/>
    <dgm:cxn modelId="{971AA718-8DE2-46C8-96F8-3FEE06056253}" type="presParOf" srcId="{C3C09981-724E-48A7-80EB-52E6FBABDC87}" destId="{192DB01F-BCAD-4197-B7F0-288940EE66C8}" srcOrd="3" destOrd="0" presId="urn:microsoft.com/office/officeart/2018/2/layout/IconVerticalSolidList"/>
    <dgm:cxn modelId="{12D53ED9-06C0-4FA2-ACA7-CDD3B170B093}" type="presParOf" srcId="{C3C09981-724E-48A7-80EB-52E6FBABDC87}" destId="{07DCADFA-2593-468F-9F28-9392A3D96921}" srcOrd="4" destOrd="0" presId="urn:microsoft.com/office/officeart/2018/2/layout/IconVerticalSolidList"/>
    <dgm:cxn modelId="{604D9D6F-E0CF-4779-AE97-C577F7C362B0}" type="presParOf" srcId="{07DCADFA-2593-468F-9F28-9392A3D96921}" destId="{604599EA-09AB-4283-9045-EF6AE4E6C3CE}" srcOrd="0" destOrd="0" presId="urn:microsoft.com/office/officeart/2018/2/layout/IconVerticalSolidList"/>
    <dgm:cxn modelId="{01C934E1-D37C-411A-B38B-0FC805B1F028}" type="presParOf" srcId="{07DCADFA-2593-468F-9F28-9392A3D96921}" destId="{51CB77FC-EF88-45F4-81EC-8593FD79CE86}" srcOrd="1" destOrd="0" presId="urn:microsoft.com/office/officeart/2018/2/layout/IconVerticalSolidList"/>
    <dgm:cxn modelId="{EB569648-BFA5-47A3-8C6C-746FE8445906}" type="presParOf" srcId="{07DCADFA-2593-468F-9F28-9392A3D96921}" destId="{584CF4E7-B2A0-43FC-919B-855B25E1CAA0}" srcOrd="2" destOrd="0" presId="urn:microsoft.com/office/officeart/2018/2/layout/IconVerticalSolidList"/>
    <dgm:cxn modelId="{C8C6B6B7-EABD-4C39-AE1B-E88BF8D5EEC9}" type="presParOf" srcId="{07DCADFA-2593-468F-9F28-9392A3D96921}" destId="{891D83E8-BC37-4763-BE06-CE86F2486ED3}" srcOrd="3" destOrd="0" presId="urn:microsoft.com/office/officeart/2018/2/layout/IconVerticalSolidList"/>
    <dgm:cxn modelId="{007B7E3F-2B30-40D2-BDF4-565A3E315B2F}" type="presParOf" srcId="{C3C09981-724E-48A7-80EB-52E6FBABDC87}" destId="{AE91090F-E948-47C5-A019-9B177A2C3CB8}" srcOrd="5" destOrd="0" presId="urn:microsoft.com/office/officeart/2018/2/layout/IconVerticalSolidList"/>
    <dgm:cxn modelId="{39AD5B60-E241-41C9-B9BA-D4EFBE4A9B59}" type="presParOf" srcId="{C3C09981-724E-48A7-80EB-52E6FBABDC87}" destId="{9A963B0A-8104-4063-89A0-B793D8EC2FFC}" srcOrd="6" destOrd="0" presId="urn:microsoft.com/office/officeart/2018/2/layout/IconVerticalSolidList"/>
    <dgm:cxn modelId="{0BD5B089-F39B-42E2-AB31-53AC58307D61}" type="presParOf" srcId="{9A963B0A-8104-4063-89A0-B793D8EC2FFC}" destId="{0FA6D92C-60C6-4368-ADA3-734E54C91DAE}" srcOrd="0" destOrd="0" presId="urn:microsoft.com/office/officeart/2018/2/layout/IconVerticalSolidList"/>
    <dgm:cxn modelId="{6B77F686-FF86-498F-81F2-C945018AD0D5}" type="presParOf" srcId="{9A963B0A-8104-4063-89A0-B793D8EC2FFC}" destId="{1A498FCD-05C4-49C6-95CE-D0A9414631AD}" srcOrd="1" destOrd="0" presId="urn:microsoft.com/office/officeart/2018/2/layout/IconVerticalSolidList"/>
    <dgm:cxn modelId="{5AE70100-F0D8-451C-B345-ED27A8201833}" type="presParOf" srcId="{9A963B0A-8104-4063-89A0-B793D8EC2FFC}" destId="{BEF643A0-896A-4BE8-A6F0-403591490373}" srcOrd="2" destOrd="0" presId="urn:microsoft.com/office/officeart/2018/2/layout/IconVerticalSolidList"/>
    <dgm:cxn modelId="{9FB2F89F-E5D7-4393-8DF1-448D6A5200FA}" type="presParOf" srcId="{9A963B0A-8104-4063-89A0-B793D8EC2FFC}" destId="{E12766A6-5057-4DFA-8991-087C39E9371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6739E1-6294-446B-BE0E-0BDA93CD68DA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01753481-3D52-42B6-9EB8-A4A0FF860C9A}">
      <dgm:prSet phldrT="[Text]"/>
      <dgm:spPr/>
      <dgm:t>
        <a:bodyPr/>
        <a:lstStyle/>
        <a:p>
          <a:r>
            <a:rPr lang="en-GB"/>
            <a:t>DfE SEND review team is attending regional NNPCF meetings</a:t>
          </a:r>
        </a:p>
      </dgm:t>
    </dgm:pt>
    <dgm:pt modelId="{CA2D12A8-DA0B-474D-B5F5-7C3040B4B9E2}" type="parTrans" cxnId="{F7B8E3D1-867C-4CB5-B169-4A402A317274}">
      <dgm:prSet/>
      <dgm:spPr/>
      <dgm:t>
        <a:bodyPr/>
        <a:lstStyle/>
        <a:p>
          <a:endParaRPr lang="en-GB"/>
        </a:p>
      </dgm:t>
    </dgm:pt>
    <dgm:pt modelId="{FA89942A-96BC-4705-9D9E-B6FFFA9CAD03}" type="sibTrans" cxnId="{F7B8E3D1-867C-4CB5-B169-4A402A317274}">
      <dgm:prSet/>
      <dgm:spPr/>
      <dgm:t>
        <a:bodyPr/>
        <a:lstStyle/>
        <a:p>
          <a:endParaRPr lang="en-GB"/>
        </a:p>
      </dgm:t>
    </dgm:pt>
    <dgm:pt modelId="{602DC339-57C1-4FA1-90EF-4A6990F3F5EC}">
      <dgm:prSet phldrT="[Text]"/>
      <dgm:spPr/>
      <dgm:t>
        <a:bodyPr/>
        <a:lstStyle/>
        <a:p>
          <a:r>
            <a:rPr lang="en-GB" dirty="0"/>
            <a:t>SEND Green Paper Webinar held 23</a:t>
          </a:r>
          <a:r>
            <a:rPr lang="en-GB" baseline="30000" dirty="0"/>
            <a:t>rd</a:t>
          </a:r>
          <a:r>
            <a:rPr lang="en-GB" dirty="0"/>
            <a:t> May</a:t>
          </a:r>
        </a:p>
      </dgm:t>
    </dgm:pt>
    <dgm:pt modelId="{F5A95BEE-664A-4D13-83C9-DB484D41A1F2}" type="parTrans" cxnId="{EAD0E2DC-48F4-49C1-87BC-360CC6BC914A}">
      <dgm:prSet/>
      <dgm:spPr/>
      <dgm:t>
        <a:bodyPr/>
        <a:lstStyle/>
        <a:p>
          <a:endParaRPr lang="en-GB"/>
        </a:p>
      </dgm:t>
    </dgm:pt>
    <dgm:pt modelId="{A9406133-467E-4FF6-866B-7C83A2C850A3}" type="sibTrans" cxnId="{EAD0E2DC-48F4-49C1-87BC-360CC6BC914A}">
      <dgm:prSet/>
      <dgm:spPr/>
      <dgm:t>
        <a:bodyPr/>
        <a:lstStyle/>
        <a:p>
          <a:endParaRPr lang="en-GB"/>
        </a:p>
      </dgm:t>
    </dgm:pt>
    <dgm:pt modelId="{32B695E5-AEE3-4E9C-840C-75E1E0D9BDE9}">
      <dgm:prSet phldrT="[Text]"/>
      <dgm:spPr/>
      <dgm:t>
        <a:bodyPr/>
        <a:lstStyle/>
        <a:p>
          <a:r>
            <a:rPr lang="en-GB"/>
            <a:t>Minister Quince will  host a national NNPCF engagement event</a:t>
          </a:r>
        </a:p>
        <a:p>
          <a:r>
            <a:rPr lang="en-GB"/>
            <a:t>11 July 1-2pm</a:t>
          </a:r>
        </a:p>
      </dgm:t>
    </dgm:pt>
    <dgm:pt modelId="{3EEBE5CC-D43A-4768-84FD-1F7D304B0B7A}" type="parTrans" cxnId="{FD239A77-CF49-40E3-B8AA-EFE5569029D9}">
      <dgm:prSet/>
      <dgm:spPr/>
      <dgm:t>
        <a:bodyPr/>
        <a:lstStyle/>
        <a:p>
          <a:endParaRPr lang="en-GB"/>
        </a:p>
      </dgm:t>
    </dgm:pt>
    <dgm:pt modelId="{01F53D9F-B938-4123-93F0-1F9D9E3FCFA5}" type="sibTrans" cxnId="{FD239A77-CF49-40E3-B8AA-EFE5569029D9}">
      <dgm:prSet/>
      <dgm:spPr/>
      <dgm:t>
        <a:bodyPr/>
        <a:lstStyle/>
        <a:p>
          <a:endParaRPr lang="en-GB"/>
        </a:p>
      </dgm:t>
    </dgm:pt>
    <dgm:pt modelId="{15DFA449-C7DB-41D0-8735-BF4FF1593186}">
      <dgm:prSet phldrT="[Text]"/>
      <dgm:spPr/>
      <dgm:t>
        <a:bodyPr/>
        <a:lstStyle/>
        <a:p>
          <a:r>
            <a:rPr lang="en-GB"/>
            <a:t>NNPCF will running workshops with systems partners to “stress test” the proposed new system</a:t>
          </a:r>
        </a:p>
      </dgm:t>
    </dgm:pt>
    <dgm:pt modelId="{71F627E9-13A8-4932-8ECF-184E499B76B3}" type="parTrans" cxnId="{19FC86BC-2A1B-4CE4-B981-B9CE59C9F34F}">
      <dgm:prSet/>
      <dgm:spPr/>
      <dgm:t>
        <a:bodyPr/>
        <a:lstStyle/>
        <a:p>
          <a:endParaRPr lang="en-GB"/>
        </a:p>
      </dgm:t>
    </dgm:pt>
    <dgm:pt modelId="{9CAF431F-D9BE-4F95-91C1-74C29E13B38E}" type="sibTrans" cxnId="{19FC86BC-2A1B-4CE4-B981-B9CE59C9F34F}">
      <dgm:prSet/>
      <dgm:spPr/>
      <dgm:t>
        <a:bodyPr/>
        <a:lstStyle/>
        <a:p>
          <a:endParaRPr lang="en-GB"/>
        </a:p>
      </dgm:t>
    </dgm:pt>
    <dgm:pt modelId="{EBAA3A4B-E159-40FE-B0AE-3EC8290E80FA}" type="pres">
      <dgm:prSet presAssocID="{4A6739E1-6294-446B-BE0E-0BDA93CD68DA}" presName="diagram" presStyleCnt="0">
        <dgm:presLayoutVars>
          <dgm:dir/>
          <dgm:resizeHandles val="exact"/>
        </dgm:presLayoutVars>
      </dgm:prSet>
      <dgm:spPr/>
    </dgm:pt>
    <dgm:pt modelId="{CBFD0262-EABD-4929-B84B-EBF7D43FC427}" type="pres">
      <dgm:prSet presAssocID="{01753481-3D52-42B6-9EB8-A4A0FF860C9A}" presName="node" presStyleLbl="node1" presStyleIdx="0" presStyleCnt="4">
        <dgm:presLayoutVars>
          <dgm:bulletEnabled val="1"/>
        </dgm:presLayoutVars>
      </dgm:prSet>
      <dgm:spPr/>
    </dgm:pt>
    <dgm:pt modelId="{074F9271-8060-4DAE-AA95-04F803DDCCC3}" type="pres">
      <dgm:prSet presAssocID="{FA89942A-96BC-4705-9D9E-B6FFFA9CAD03}" presName="sibTrans" presStyleCnt="0"/>
      <dgm:spPr/>
    </dgm:pt>
    <dgm:pt modelId="{72F9A565-2912-4537-B36F-EA3B79235319}" type="pres">
      <dgm:prSet presAssocID="{602DC339-57C1-4FA1-90EF-4A6990F3F5EC}" presName="node" presStyleLbl="node1" presStyleIdx="1" presStyleCnt="4">
        <dgm:presLayoutVars>
          <dgm:bulletEnabled val="1"/>
        </dgm:presLayoutVars>
      </dgm:prSet>
      <dgm:spPr/>
    </dgm:pt>
    <dgm:pt modelId="{76B37EAA-03B1-4FF6-9A20-E64B491954C1}" type="pres">
      <dgm:prSet presAssocID="{A9406133-467E-4FF6-866B-7C83A2C850A3}" presName="sibTrans" presStyleCnt="0"/>
      <dgm:spPr/>
    </dgm:pt>
    <dgm:pt modelId="{A0D675EB-119C-414E-BE16-725958443A30}" type="pres">
      <dgm:prSet presAssocID="{32B695E5-AEE3-4E9C-840C-75E1E0D9BDE9}" presName="node" presStyleLbl="node1" presStyleIdx="2" presStyleCnt="4">
        <dgm:presLayoutVars>
          <dgm:bulletEnabled val="1"/>
        </dgm:presLayoutVars>
      </dgm:prSet>
      <dgm:spPr/>
    </dgm:pt>
    <dgm:pt modelId="{883AE151-D8B8-478F-A2F8-A4BC64F14CF3}" type="pres">
      <dgm:prSet presAssocID="{01F53D9F-B938-4123-93F0-1F9D9E3FCFA5}" presName="sibTrans" presStyleCnt="0"/>
      <dgm:spPr/>
    </dgm:pt>
    <dgm:pt modelId="{F40FC41C-9130-4A43-9B52-9BDB751F645E}" type="pres">
      <dgm:prSet presAssocID="{15DFA449-C7DB-41D0-8735-BF4FF1593186}" presName="node" presStyleLbl="node1" presStyleIdx="3" presStyleCnt="4">
        <dgm:presLayoutVars>
          <dgm:bulletEnabled val="1"/>
        </dgm:presLayoutVars>
      </dgm:prSet>
      <dgm:spPr/>
    </dgm:pt>
  </dgm:ptLst>
  <dgm:cxnLst>
    <dgm:cxn modelId="{FD239A77-CF49-40E3-B8AA-EFE5569029D9}" srcId="{4A6739E1-6294-446B-BE0E-0BDA93CD68DA}" destId="{32B695E5-AEE3-4E9C-840C-75E1E0D9BDE9}" srcOrd="2" destOrd="0" parTransId="{3EEBE5CC-D43A-4768-84FD-1F7D304B0B7A}" sibTransId="{01F53D9F-B938-4123-93F0-1F9D9E3FCFA5}"/>
    <dgm:cxn modelId="{99044478-9579-4CDA-862B-70C1D68EC08E}" type="presOf" srcId="{32B695E5-AEE3-4E9C-840C-75E1E0D9BDE9}" destId="{A0D675EB-119C-414E-BE16-725958443A30}" srcOrd="0" destOrd="0" presId="urn:microsoft.com/office/officeart/2005/8/layout/default"/>
    <dgm:cxn modelId="{28F5ED93-C995-4B02-A016-AC88E451F6BD}" type="presOf" srcId="{4A6739E1-6294-446B-BE0E-0BDA93CD68DA}" destId="{EBAA3A4B-E159-40FE-B0AE-3EC8290E80FA}" srcOrd="0" destOrd="0" presId="urn:microsoft.com/office/officeart/2005/8/layout/default"/>
    <dgm:cxn modelId="{573F84B3-7791-4763-A658-25721ADFA7F9}" type="presOf" srcId="{01753481-3D52-42B6-9EB8-A4A0FF860C9A}" destId="{CBFD0262-EABD-4929-B84B-EBF7D43FC427}" srcOrd="0" destOrd="0" presId="urn:microsoft.com/office/officeart/2005/8/layout/default"/>
    <dgm:cxn modelId="{19FC86BC-2A1B-4CE4-B981-B9CE59C9F34F}" srcId="{4A6739E1-6294-446B-BE0E-0BDA93CD68DA}" destId="{15DFA449-C7DB-41D0-8735-BF4FF1593186}" srcOrd="3" destOrd="0" parTransId="{71F627E9-13A8-4932-8ECF-184E499B76B3}" sibTransId="{9CAF431F-D9BE-4F95-91C1-74C29E13B38E}"/>
    <dgm:cxn modelId="{F7B8E3D1-867C-4CB5-B169-4A402A317274}" srcId="{4A6739E1-6294-446B-BE0E-0BDA93CD68DA}" destId="{01753481-3D52-42B6-9EB8-A4A0FF860C9A}" srcOrd="0" destOrd="0" parTransId="{CA2D12A8-DA0B-474D-B5F5-7C3040B4B9E2}" sibTransId="{FA89942A-96BC-4705-9D9E-B6FFFA9CAD03}"/>
    <dgm:cxn modelId="{EAD0E2DC-48F4-49C1-87BC-360CC6BC914A}" srcId="{4A6739E1-6294-446B-BE0E-0BDA93CD68DA}" destId="{602DC339-57C1-4FA1-90EF-4A6990F3F5EC}" srcOrd="1" destOrd="0" parTransId="{F5A95BEE-664A-4D13-83C9-DB484D41A1F2}" sibTransId="{A9406133-467E-4FF6-866B-7C83A2C850A3}"/>
    <dgm:cxn modelId="{5E89FCE9-3710-43C5-ACAA-D32E9274DBFE}" type="presOf" srcId="{602DC339-57C1-4FA1-90EF-4A6990F3F5EC}" destId="{72F9A565-2912-4537-B36F-EA3B79235319}" srcOrd="0" destOrd="0" presId="urn:microsoft.com/office/officeart/2005/8/layout/default"/>
    <dgm:cxn modelId="{737CAEEE-87D3-4896-B121-8545A45EED99}" type="presOf" srcId="{15DFA449-C7DB-41D0-8735-BF4FF1593186}" destId="{F40FC41C-9130-4A43-9B52-9BDB751F645E}" srcOrd="0" destOrd="0" presId="urn:microsoft.com/office/officeart/2005/8/layout/default"/>
    <dgm:cxn modelId="{375DE03E-6930-44EE-8168-6E5C83A5DA54}" type="presParOf" srcId="{EBAA3A4B-E159-40FE-B0AE-3EC8290E80FA}" destId="{CBFD0262-EABD-4929-B84B-EBF7D43FC427}" srcOrd="0" destOrd="0" presId="urn:microsoft.com/office/officeart/2005/8/layout/default"/>
    <dgm:cxn modelId="{1BDC03CA-10F7-468F-8A8E-41D790DE29AA}" type="presParOf" srcId="{EBAA3A4B-E159-40FE-B0AE-3EC8290E80FA}" destId="{074F9271-8060-4DAE-AA95-04F803DDCCC3}" srcOrd="1" destOrd="0" presId="urn:microsoft.com/office/officeart/2005/8/layout/default"/>
    <dgm:cxn modelId="{0EF535E6-7016-481B-ADCF-B0D91C744959}" type="presParOf" srcId="{EBAA3A4B-E159-40FE-B0AE-3EC8290E80FA}" destId="{72F9A565-2912-4537-B36F-EA3B79235319}" srcOrd="2" destOrd="0" presId="urn:microsoft.com/office/officeart/2005/8/layout/default"/>
    <dgm:cxn modelId="{1246ADC4-AFB4-42AF-B881-261405FCA40D}" type="presParOf" srcId="{EBAA3A4B-E159-40FE-B0AE-3EC8290E80FA}" destId="{76B37EAA-03B1-4FF6-9A20-E64B491954C1}" srcOrd="3" destOrd="0" presId="urn:microsoft.com/office/officeart/2005/8/layout/default"/>
    <dgm:cxn modelId="{442984C4-3917-42A9-8A30-D495867C7AA7}" type="presParOf" srcId="{EBAA3A4B-E159-40FE-B0AE-3EC8290E80FA}" destId="{A0D675EB-119C-414E-BE16-725958443A30}" srcOrd="4" destOrd="0" presId="urn:microsoft.com/office/officeart/2005/8/layout/default"/>
    <dgm:cxn modelId="{F516E233-D339-4A27-B6D1-A5E1486E10B0}" type="presParOf" srcId="{EBAA3A4B-E159-40FE-B0AE-3EC8290E80FA}" destId="{883AE151-D8B8-478F-A2F8-A4BC64F14CF3}" srcOrd="5" destOrd="0" presId="urn:microsoft.com/office/officeart/2005/8/layout/default"/>
    <dgm:cxn modelId="{ADEE88C6-3C45-411B-9738-A47DBECA879D}" type="presParOf" srcId="{EBAA3A4B-E159-40FE-B0AE-3EC8290E80FA}" destId="{F40FC41C-9130-4A43-9B52-9BDB751F645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1D5995-B71A-420F-8798-0DBC99AD319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132339-3FEF-45CD-9CA1-20D6AF41F3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Proper funding for SEND services</a:t>
          </a:r>
        </a:p>
      </dgm:t>
    </dgm:pt>
    <dgm:pt modelId="{56C8A486-E723-494E-9BB1-85D713A091FF}" type="parTrans" cxnId="{52335609-2ABD-4FBE-A0D7-D0BE1458276A}">
      <dgm:prSet/>
      <dgm:spPr/>
      <dgm:t>
        <a:bodyPr/>
        <a:lstStyle/>
        <a:p>
          <a:endParaRPr lang="en-US"/>
        </a:p>
      </dgm:t>
    </dgm:pt>
    <dgm:pt modelId="{90E231EA-6C9B-4EB8-8561-B3C612B7819F}" type="sibTrans" cxnId="{52335609-2ABD-4FBE-A0D7-D0BE1458276A}">
      <dgm:prSet/>
      <dgm:spPr/>
      <dgm:t>
        <a:bodyPr/>
        <a:lstStyle/>
        <a:p>
          <a:endParaRPr lang="en-US"/>
        </a:p>
      </dgm:t>
    </dgm:pt>
    <dgm:pt modelId="{72252488-C5B8-43A1-9D2F-EE5896B33E9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 cross governmental strategy to address the issues in the system</a:t>
          </a:r>
        </a:p>
      </dgm:t>
    </dgm:pt>
    <dgm:pt modelId="{AD4D0859-8BF7-4159-BD45-44BBBB0AD888}" type="parTrans" cxnId="{ACF45EF7-F2A8-4EF2-A471-9A09423ED340}">
      <dgm:prSet/>
      <dgm:spPr/>
      <dgm:t>
        <a:bodyPr/>
        <a:lstStyle/>
        <a:p>
          <a:endParaRPr lang="en-US"/>
        </a:p>
      </dgm:t>
    </dgm:pt>
    <dgm:pt modelId="{982FF5B5-876F-4004-83F9-DA6C32521133}" type="sibTrans" cxnId="{ACF45EF7-F2A8-4EF2-A471-9A09423ED340}">
      <dgm:prSet/>
      <dgm:spPr/>
      <dgm:t>
        <a:bodyPr/>
        <a:lstStyle/>
        <a:p>
          <a:endParaRPr lang="en-US"/>
        </a:p>
      </dgm:t>
    </dgm:pt>
    <dgm:pt modelId="{1CCD01A0-5EC4-47E9-A0C2-CC8FE6C30E98}" type="pres">
      <dgm:prSet presAssocID="{DF1D5995-B71A-420F-8798-0DBC99AD3194}" presName="root" presStyleCnt="0">
        <dgm:presLayoutVars>
          <dgm:dir/>
          <dgm:resizeHandles val="exact"/>
        </dgm:presLayoutVars>
      </dgm:prSet>
      <dgm:spPr/>
    </dgm:pt>
    <dgm:pt modelId="{23C2B91B-4668-406B-ADD8-FD967B4C4141}" type="pres">
      <dgm:prSet presAssocID="{EB132339-3FEF-45CD-9CA1-20D6AF41F328}" presName="compNode" presStyleCnt="0"/>
      <dgm:spPr/>
    </dgm:pt>
    <dgm:pt modelId="{DE9EFFA7-CDAB-44DF-88C6-DA1D662F4BC8}" type="pres">
      <dgm:prSet presAssocID="{EB132339-3FEF-45CD-9CA1-20D6AF41F328}" presName="bgRect" presStyleLbl="bgShp" presStyleIdx="0" presStyleCnt="2"/>
      <dgm:spPr/>
    </dgm:pt>
    <dgm:pt modelId="{44E9CAE4-7543-410A-92C9-76DDFBC790CE}" type="pres">
      <dgm:prSet presAssocID="{EB132339-3FEF-45CD-9CA1-20D6AF41F32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E83480D9-D2F0-4B79-BF7B-D446263A7C0B}" type="pres">
      <dgm:prSet presAssocID="{EB132339-3FEF-45CD-9CA1-20D6AF41F328}" presName="spaceRect" presStyleCnt="0"/>
      <dgm:spPr/>
    </dgm:pt>
    <dgm:pt modelId="{BEF71267-0E28-44D4-9B3E-CD6695A6DB5A}" type="pres">
      <dgm:prSet presAssocID="{EB132339-3FEF-45CD-9CA1-20D6AF41F328}" presName="parTx" presStyleLbl="revTx" presStyleIdx="0" presStyleCnt="2">
        <dgm:presLayoutVars>
          <dgm:chMax val="0"/>
          <dgm:chPref val="0"/>
        </dgm:presLayoutVars>
      </dgm:prSet>
      <dgm:spPr/>
    </dgm:pt>
    <dgm:pt modelId="{4B5E60A6-14E0-491D-AB63-BBB4C74C1A02}" type="pres">
      <dgm:prSet presAssocID="{90E231EA-6C9B-4EB8-8561-B3C612B7819F}" presName="sibTrans" presStyleCnt="0"/>
      <dgm:spPr/>
    </dgm:pt>
    <dgm:pt modelId="{E38BFF75-2C58-4C3D-8BC9-FB302E312F1C}" type="pres">
      <dgm:prSet presAssocID="{72252488-C5B8-43A1-9D2F-EE5896B33E95}" presName="compNode" presStyleCnt="0"/>
      <dgm:spPr/>
    </dgm:pt>
    <dgm:pt modelId="{636BA089-016A-4C0E-8E2C-CC03EB225131}" type="pres">
      <dgm:prSet presAssocID="{72252488-C5B8-43A1-9D2F-EE5896B33E95}" presName="bgRect" presStyleLbl="bgShp" presStyleIdx="1" presStyleCnt="2"/>
      <dgm:spPr/>
    </dgm:pt>
    <dgm:pt modelId="{7C066F4F-F78B-48A9-91A3-20687A401DF2}" type="pres">
      <dgm:prSet presAssocID="{72252488-C5B8-43A1-9D2F-EE5896B33E9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EED02AB4-C2B8-4A5F-9725-FFA768533F67}" type="pres">
      <dgm:prSet presAssocID="{72252488-C5B8-43A1-9D2F-EE5896B33E95}" presName="spaceRect" presStyleCnt="0"/>
      <dgm:spPr/>
    </dgm:pt>
    <dgm:pt modelId="{08DE0F7F-8DB2-4BDB-8025-F2A5434252C1}" type="pres">
      <dgm:prSet presAssocID="{72252488-C5B8-43A1-9D2F-EE5896B33E95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2335609-2ABD-4FBE-A0D7-D0BE1458276A}" srcId="{DF1D5995-B71A-420F-8798-0DBC99AD3194}" destId="{EB132339-3FEF-45CD-9CA1-20D6AF41F328}" srcOrd="0" destOrd="0" parTransId="{56C8A486-E723-494E-9BB1-85D713A091FF}" sibTransId="{90E231EA-6C9B-4EB8-8561-B3C612B7819F}"/>
    <dgm:cxn modelId="{A5522D7C-1B57-4404-B031-AA84EDF742BD}" type="presOf" srcId="{72252488-C5B8-43A1-9D2F-EE5896B33E95}" destId="{08DE0F7F-8DB2-4BDB-8025-F2A5434252C1}" srcOrd="0" destOrd="0" presId="urn:microsoft.com/office/officeart/2018/2/layout/IconVerticalSolidList"/>
    <dgm:cxn modelId="{3487FC97-C51D-4B1F-ADCC-886174768DFF}" type="presOf" srcId="{DF1D5995-B71A-420F-8798-0DBC99AD3194}" destId="{1CCD01A0-5EC4-47E9-A0C2-CC8FE6C30E98}" srcOrd="0" destOrd="0" presId="urn:microsoft.com/office/officeart/2018/2/layout/IconVerticalSolidList"/>
    <dgm:cxn modelId="{A9C9F3E7-E3AD-4735-A609-CEC77DCE8BB7}" type="presOf" srcId="{EB132339-3FEF-45CD-9CA1-20D6AF41F328}" destId="{BEF71267-0E28-44D4-9B3E-CD6695A6DB5A}" srcOrd="0" destOrd="0" presId="urn:microsoft.com/office/officeart/2018/2/layout/IconVerticalSolidList"/>
    <dgm:cxn modelId="{ACF45EF7-F2A8-4EF2-A471-9A09423ED340}" srcId="{DF1D5995-B71A-420F-8798-0DBC99AD3194}" destId="{72252488-C5B8-43A1-9D2F-EE5896B33E95}" srcOrd="1" destOrd="0" parTransId="{AD4D0859-8BF7-4159-BD45-44BBBB0AD888}" sibTransId="{982FF5B5-876F-4004-83F9-DA6C32521133}"/>
    <dgm:cxn modelId="{46E260F7-71DA-493D-AED7-41D7C0333A27}" type="presParOf" srcId="{1CCD01A0-5EC4-47E9-A0C2-CC8FE6C30E98}" destId="{23C2B91B-4668-406B-ADD8-FD967B4C4141}" srcOrd="0" destOrd="0" presId="urn:microsoft.com/office/officeart/2018/2/layout/IconVerticalSolidList"/>
    <dgm:cxn modelId="{4483F6CA-BCFC-4133-B0F1-BDC1C791FFEC}" type="presParOf" srcId="{23C2B91B-4668-406B-ADD8-FD967B4C4141}" destId="{DE9EFFA7-CDAB-44DF-88C6-DA1D662F4BC8}" srcOrd="0" destOrd="0" presId="urn:microsoft.com/office/officeart/2018/2/layout/IconVerticalSolidList"/>
    <dgm:cxn modelId="{860E1C01-95A2-489C-A248-D8233E7EA1F3}" type="presParOf" srcId="{23C2B91B-4668-406B-ADD8-FD967B4C4141}" destId="{44E9CAE4-7543-410A-92C9-76DDFBC790CE}" srcOrd="1" destOrd="0" presId="urn:microsoft.com/office/officeart/2018/2/layout/IconVerticalSolidList"/>
    <dgm:cxn modelId="{0248FA6C-9DDB-49E2-BE2D-9415CBBCCD02}" type="presParOf" srcId="{23C2B91B-4668-406B-ADD8-FD967B4C4141}" destId="{E83480D9-D2F0-4B79-BF7B-D446263A7C0B}" srcOrd="2" destOrd="0" presId="urn:microsoft.com/office/officeart/2018/2/layout/IconVerticalSolidList"/>
    <dgm:cxn modelId="{A01FDAB6-AA72-43A9-A0D6-EA1685E0D28F}" type="presParOf" srcId="{23C2B91B-4668-406B-ADD8-FD967B4C4141}" destId="{BEF71267-0E28-44D4-9B3E-CD6695A6DB5A}" srcOrd="3" destOrd="0" presId="urn:microsoft.com/office/officeart/2018/2/layout/IconVerticalSolidList"/>
    <dgm:cxn modelId="{4FBE1F0D-8B68-4AA7-9CC5-392A51575E7F}" type="presParOf" srcId="{1CCD01A0-5EC4-47E9-A0C2-CC8FE6C30E98}" destId="{4B5E60A6-14E0-491D-AB63-BBB4C74C1A02}" srcOrd="1" destOrd="0" presId="urn:microsoft.com/office/officeart/2018/2/layout/IconVerticalSolidList"/>
    <dgm:cxn modelId="{053DA7E8-697F-4F77-8BBE-DB116852B003}" type="presParOf" srcId="{1CCD01A0-5EC4-47E9-A0C2-CC8FE6C30E98}" destId="{E38BFF75-2C58-4C3D-8BC9-FB302E312F1C}" srcOrd="2" destOrd="0" presId="urn:microsoft.com/office/officeart/2018/2/layout/IconVerticalSolidList"/>
    <dgm:cxn modelId="{D4AA351C-4C5B-4999-8D39-7FB822882550}" type="presParOf" srcId="{E38BFF75-2C58-4C3D-8BC9-FB302E312F1C}" destId="{636BA089-016A-4C0E-8E2C-CC03EB225131}" srcOrd="0" destOrd="0" presId="urn:microsoft.com/office/officeart/2018/2/layout/IconVerticalSolidList"/>
    <dgm:cxn modelId="{F2DEC761-EB52-4103-A212-F4420E58E0F0}" type="presParOf" srcId="{E38BFF75-2C58-4C3D-8BC9-FB302E312F1C}" destId="{7C066F4F-F78B-48A9-91A3-20687A401DF2}" srcOrd="1" destOrd="0" presId="urn:microsoft.com/office/officeart/2018/2/layout/IconVerticalSolidList"/>
    <dgm:cxn modelId="{E840FF32-416E-44F6-86F4-A766934445EB}" type="presParOf" srcId="{E38BFF75-2C58-4C3D-8BC9-FB302E312F1C}" destId="{EED02AB4-C2B8-4A5F-9725-FFA768533F67}" srcOrd="2" destOrd="0" presId="urn:microsoft.com/office/officeart/2018/2/layout/IconVerticalSolidList"/>
    <dgm:cxn modelId="{9E9C65F6-B0A6-458D-BA3F-A53FDF5B9E5C}" type="presParOf" srcId="{E38BFF75-2C58-4C3D-8BC9-FB302E312F1C}" destId="{08DE0F7F-8DB2-4BDB-8025-F2A5434252C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C63FB1-2D03-4912-AADD-8DB173C3BAB1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4D8D596-B06C-4A3D-B8A8-42A53999DA9A}">
      <dgm:prSet phldrT="[Text]"/>
      <dgm:spPr/>
      <dgm:t>
        <a:bodyPr/>
        <a:lstStyle/>
        <a:p>
          <a:r>
            <a:rPr lang="en-GB"/>
            <a:t>Review set up</a:t>
          </a:r>
        </a:p>
      </dgm:t>
    </dgm:pt>
    <dgm:pt modelId="{63A3D2CB-5B2D-47A5-9708-85EE31D23978}" type="parTrans" cxnId="{FE2C6BD2-DCE4-4A7B-A3EB-4BE125BA2585}">
      <dgm:prSet/>
      <dgm:spPr/>
      <dgm:t>
        <a:bodyPr/>
        <a:lstStyle/>
        <a:p>
          <a:endParaRPr lang="en-GB"/>
        </a:p>
      </dgm:t>
    </dgm:pt>
    <dgm:pt modelId="{B7F9CC2B-DD2E-480B-999A-085541D9BF56}" type="sibTrans" cxnId="{FE2C6BD2-DCE4-4A7B-A3EB-4BE125BA2585}">
      <dgm:prSet/>
      <dgm:spPr/>
      <dgm:t>
        <a:bodyPr/>
        <a:lstStyle/>
        <a:p>
          <a:endParaRPr lang="en-GB"/>
        </a:p>
      </dgm:t>
    </dgm:pt>
    <dgm:pt modelId="{7B8DF33E-35A3-418A-8858-9AEF575A730A}">
      <dgm:prSet phldrT="[Text]"/>
      <dgm:spPr/>
      <dgm:t>
        <a:bodyPr/>
        <a:lstStyle/>
        <a:p>
          <a:r>
            <a:rPr lang="en-GB"/>
            <a:t>September 2019</a:t>
          </a:r>
        </a:p>
      </dgm:t>
    </dgm:pt>
    <dgm:pt modelId="{3786C1D5-448B-4DB6-904D-FC623D7B4865}" type="parTrans" cxnId="{6F1C2FC5-6312-40D2-9763-1A30D61E00D6}">
      <dgm:prSet/>
      <dgm:spPr/>
      <dgm:t>
        <a:bodyPr/>
        <a:lstStyle/>
        <a:p>
          <a:endParaRPr lang="en-GB"/>
        </a:p>
      </dgm:t>
    </dgm:pt>
    <dgm:pt modelId="{2EA8EFB0-BBC6-432A-B0D9-20B99A3DF1DE}" type="sibTrans" cxnId="{6F1C2FC5-6312-40D2-9763-1A30D61E00D6}">
      <dgm:prSet/>
      <dgm:spPr/>
      <dgm:t>
        <a:bodyPr/>
        <a:lstStyle/>
        <a:p>
          <a:endParaRPr lang="en-GB"/>
        </a:p>
      </dgm:t>
    </dgm:pt>
    <dgm:pt modelId="{B0E6F1C7-8D72-44A6-8C35-E72E587A57A2}">
      <dgm:prSet phldrT="[Text]"/>
      <dgm:spPr/>
      <dgm:t>
        <a:bodyPr/>
        <a:lstStyle/>
        <a:p>
          <a:r>
            <a:rPr lang="en-GB"/>
            <a:t>Election called</a:t>
          </a:r>
        </a:p>
      </dgm:t>
    </dgm:pt>
    <dgm:pt modelId="{44847C96-241B-4E1B-9BDC-FB4F88F534B6}" type="parTrans" cxnId="{A59AD0CA-8410-42D3-A01D-F4F537558322}">
      <dgm:prSet/>
      <dgm:spPr/>
      <dgm:t>
        <a:bodyPr/>
        <a:lstStyle/>
        <a:p>
          <a:endParaRPr lang="en-GB"/>
        </a:p>
      </dgm:t>
    </dgm:pt>
    <dgm:pt modelId="{CB7CB7CE-C372-410C-9197-1D3573108012}" type="sibTrans" cxnId="{A59AD0CA-8410-42D3-A01D-F4F537558322}">
      <dgm:prSet/>
      <dgm:spPr/>
      <dgm:t>
        <a:bodyPr/>
        <a:lstStyle/>
        <a:p>
          <a:endParaRPr lang="en-GB"/>
        </a:p>
      </dgm:t>
    </dgm:pt>
    <dgm:pt modelId="{42A97876-2713-458B-A6E9-CED2E0582BAC}">
      <dgm:prSet phldrT="[Text]"/>
      <dgm:spPr/>
      <dgm:t>
        <a:bodyPr/>
        <a:lstStyle/>
        <a:p>
          <a:r>
            <a:rPr lang="en-GB"/>
            <a:t>November 2019</a:t>
          </a:r>
        </a:p>
      </dgm:t>
    </dgm:pt>
    <dgm:pt modelId="{A344E429-78C7-4999-A24B-E5D9E31F5B18}" type="parTrans" cxnId="{D1C37E1A-8D10-44A7-9727-259174349A4D}">
      <dgm:prSet/>
      <dgm:spPr/>
      <dgm:t>
        <a:bodyPr/>
        <a:lstStyle/>
        <a:p>
          <a:endParaRPr lang="en-GB"/>
        </a:p>
      </dgm:t>
    </dgm:pt>
    <dgm:pt modelId="{0D73BEE6-170E-46AE-9E0C-EE35748C19B7}" type="sibTrans" cxnId="{D1C37E1A-8D10-44A7-9727-259174349A4D}">
      <dgm:prSet/>
      <dgm:spPr/>
      <dgm:t>
        <a:bodyPr/>
        <a:lstStyle/>
        <a:p>
          <a:endParaRPr lang="en-GB"/>
        </a:p>
      </dgm:t>
    </dgm:pt>
    <dgm:pt modelId="{BCA3AF0D-6494-4943-891D-A6EDB3158ECF}">
      <dgm:prSet phldrT="[Text]"/>
      <dgm:spPr/>
      <dgm:t>
        <a:bodyPr/>
        <a:lstStyle/>
        <a:p>
          <a:r>
            <a:rPr lang="en-GB"/>
            <a:t>New government </a:t>
          </a:r>
        </a:p>
      </dgm:t>
    </dgm:pt>
    <dgm:pt modelId="{2C82577B-9074-460D-9A17-056894E9F254}" type="parTrans" cxnId="{B07AE6FC-B95A-47A0-B9D0-6E57122D9A58}">
      <dgm:prSet/>
      <dgm:spPr/>
      <dgm:t>
        <a:bodyPr/>
        <a:lstStyle/>
        <a:p>
          <a:endParaRPr lang="en-GB"/>
        </a:p>
      </dgm:t>
    </dgm:pt>
    <dgm:pt modelId="{6D1FAB2F-A9AD-4575-AC0E-AE30B53EDCC4}" type="sibTrans" cxnId="{B07AE6FC-B95A-47A0-B9D0-6E57122D9A58}">
      <dgm:prSet/>
      <dgm:spPr/>
      <dgm:t>
        <a:bodyPr/>
        <a:lstStyle/>
        <a:p>
          <a:endParaRPr lang="en-GB"/>
        </a:p>
      </dgm:t>
    </dgm:pt>
    <dgm:pt modelId="{B11C5D2E-CE45-4264-A5AE-DEE12850DBBF}">
      <dgm:prSet phldrT="[Text]"/>
      <dgm:spPr/>
      <dgm:t>
        <a:bodyPr/>
        <a:lstStyle/>
        <a:p>
          <a:r>
            <a:rPr lang="en-GB"/>
            <a:t>January 2020</a:t>
          </a:r>
        </a:p>
      </dgm:t>
    </dgm:pt>
    <dgm:pt modelId="{41640104-C762-48E1-A0CC-BD00B5BBF9A5}" type="parTrans" cxnId="{C36A3CBB-4750-41C6-8F56-1A87255D279A}">
      <dgm:prSet/>
      <dgm:spPr/>
      <dgm:t>
        <a:bodyPr/>
        <a:lstStyle/>
        <a:p>
          <a:endParaRPr lang="en-GB"/>
        </a:p>
      </dgm:t>
    </dgm:pt>
    <dgm:pt modelId="{DEFBC56F-00CA-49EB-AF99-0A0F73DF1E49}" type="sibTrans" cxnId="{C36A3CBB-4750-41C6-8F56-1A87255D279A}">
      <dgm:prSet/>
      <dgm:spPr/>
      <dgm:t>
        <a:bodyPr/>
        <a:lstStyle/>
        <a:p>
          <a:endParaRPr lang="en-GB"/>
        </a:p>
      </dgm:t>
    </dgm:pt>
    <dgm:pt modelId="{DB36208D-7793-4063-B910-BE1D5599201B}">
      <dgm:prSet phldrT="[Text]"/>
      <dgm:spPr/>
      <dgm:t>
        <a:bodyPr/>
        <a:lstStyle/>
        <a:p>
          <a:r>
            <a:rPr lang="en-GB"/>
            <a:t>Coronavirus</a:t>
          </a:r>
        </a:p>
      </dgm:t>
    </dgm:pt>
    <dgm:pt modelId="{E5AE0113-08FF-419E-A958-323D9EE0F3E9}" type="parTrans" cxnId="{3B3CE5D1-C0A7-45D6-BC60-5F6C966707CF}">
      <dgm:prSet/>
      <dgm:spPr/>
      <dgm:t>
        <a:bodyPr/>
        <a:lstStyle/>
        <a:p>
          <a:endParaRPr lang="en-GB"/>
        </a:p>
      </dgm:t>
    </dgm:pt>
    <dgm:pt modelId="{E88BFB47-A2BF-4552-B2CD-A1B612DAFB80}" type="sibTrans" cxnId="{3B3CE5D1-C0A7-45D6-BC60-5F6C966707CF}">
      <dgm:prSet/>
      <dgm:spPr/>
      <dgm:t>
        <a:bodyPr/>
        <a:lstStyle/>
        <a:p>
          <a:endParaRPr lang="en-GB"/>
        </a:p>
      </dgm:t>
    </dgm:pt>
    <dgm:pt modelId="{9C11C088-B435-47B9-96F2-0D29C443431C}">
      <dgm:prSet phldrT="[Text]"/>
      <dgm:spPr/>
      <dgm:t>
        <a:bodyPr/>
        <a:lstStyle/>
        <a:p>
          <a:r>
            <a:rPr lang="en-GB"/>
            <a:t>March 2020</a:t>
          </a:r>
        </a:p>
      </dgm:t>
    </dgm:pt>
    <dgm:pt modelId="{439BDE9D-905B-447A-BD4C-AB0026EB6EA5}" type="parTrans" cxnId="{D9B88F68-2E1C-444B-8DC3-A91B9F907EAF}">
      <dgm:prSet/>
      <dgm:spPr/>
      <dgm:t>
        <a:bodyPr/>
        <a:lstStyle/>
        <a:p>
          <a:endParaRPr lang="en-GB"/>
        </a:p>
      </dgm:t>
    </dgm:pt>
    <dgm:pt modelId="{C1338BE7-D213-4A1F-85CC-F08DFB1C111A}" type="sibTrans" cxnId="{D9B88F68-2E1C-444B-8DC3-A91B9F907EAF}">
      <dgm:prSet/>
      <dgm:spPr/>
      <dgm:t>
        <a:bodyPr/>
        <a:lstStyle/>
        <a:p>
          <a:endParaRPr lang="en-GB"/>
        </a:p>
      </dgm:t>
    </dgm:pt>
    <dgm:pt modelId="{78BD6DC7-3AD6-4E51-9D2E-2B3B1054B321}">
      <dgm:prSet phldrT="[Text]"/>
      <dgm:spPr/>
      <dgm:t>
        <a:bodyPr/>
        <a:lstStyle/>
        <a:p>
          <a:r>
            <a:rPr lang="en-GB"/>
            <a:t>Schools white paper and Children’s social care review</a:t>
          </a:r>
        </a:p>
      </dgm:t>
    </dgm:pt>
    <dgm:pt modelId="{8614F11F-B5AB-4AAE-90B5-95ABCD642213}" type="parTrans" cxnId="{82521A4C-03C9-4137-849B-CAC72AC90D12}">
      <dgm:prSet/>
      <dgm:spPr/>
      <dgm:t>
        <a:bodyPr/>
        <a:lstStyle/>
        <a:p>
          <a:endParaRPr lang="en-GB"/>
        </a:p>
      </dgm:t>
    </dgm:pt>
    <dgm:pt modelId="{E699665A-2B3F-48E8-9CDB-395A505FFE73}" type="sibTrans" cxnId="{82521A4C-03C9-4137-849B-CAC72AC90D12}">
      <dgm:prSet/>
      <dgm:spPr/>
      <dgm:t>
        <a:bodyPr/>
        <a:lstStyle/>
        <a:p>
          <a:endParaRPr lang="en-GB"/>
        </a:p>
      </dgm:t>
    </dgm:pt>
    <dgm:pt modelId="{53B19410-3A13-424D-ADDC-EA8455688683}">
      <dgm:prSet phldrT="[Text]"/>
      <dgm:spPr/>
      <dgm:t>
        <a:bodyPr/>
        <a:lstStyle/>
        <a:p>
          <a:r>
            <a:rPr lang="en-GB"/>
            <a:t>SEND review reboot</a:t>
          </a:r>
        </a:p>
      </dgm:t>
    </dgm:pt>
    <dgm:pt modelId="{A6BBAC8B-849E-4AE8-9570-970A4FAE1C3E}" type="parTrans" cxnId="{7B2BEF7D-8842-4F6B-BDEF-07A2A0C0DEB8}">
      <dgm:prSet/>
      <dgm:spPr/>
      <dgm:t>
        <a:bodyPr/>
        <a:lstStyle/>
        <a:p>
          <a:endParaRPr lang="en-GB"/>
        </a:p>
      </dgm:t>
    </dgm:pt>
    <dgm:pt modelId="{EA398DCB-3288-4495-B81E-1C523A76C714}" type="sibTrans" cxnId="{7B2BEF7D-8842-4F6B-BDEF-07A2A0C0DEB8}">
      <dgm:prSet/>
      <dgm:spPr/>
      <dgm:t>
        <a:bodyPr/>
        <a:lstStyle/>
        <a:p>
          <a:endParaRPr lang="en-GB"/>
        </a:p>
      </dgm:t>
    </dgm:pt>
    <dgm:pt modelId="{F7377AF8-CA4D-4545-802C-94335D943CB7}">
      <dgm:prSet phldrT="[Text]"/>
      <dgm:spPr/>
      <dgm:t>
        <a:bodyPr/>
        <a:lstStyle/>
        <a:p>
          <a:r>
            <a:rPr lang="en-GB"/>
            <a:t>Government reshuffle</a:t>
          </a:r>
        </a:p>
      </dgm:t>
    </dgm:pt>
    <dgm:pt modelId="{D5B4A320-5006-441E-9E19-AA25D5279BD1}" type="parTrans" cxnId="{8E1E57B2-A062-4FB8-93BE-99877569165B}">
      <dgm:prSet/>
      <dgm:spPr/>
      <dgm:t>
        <a:bodyPr/>
        <a:lstStyle/>
        <a:p>
          <a:endParaRPr lang="en-GB"/>
        </a:p>
      </dgm:t>
    </dgm:pt>
    <dgm:pt modelId="{D884AFCF-002F-442E-8DA7-43E644E90B22}" type="sibTrans" cxnId="{8E1E57B2-A062-4FB8-93BE-99877569165B}">
      <dgm:prSet/>
      <dgm:spPr/>
      <dgm:t>
        <a:bodyPr/>
        <a:lstStyle/>
        <a:p>
          <a:endParaRPr lang="en-GB"/>
        </a:p>
      </dgm:t>
    </dgm:pt>
    <dgm:pt modelId="{C8F13258-970D-4A84-B3AF-EA13E37A166A}">
      <dgm:prSet phldrT="[Text]"/>
      <dgm:spPr/>
      <dgm:t>
        <a:bodyPr/>
        <a:lstStyle/>
        <a:p>
          <a:r>
            <a:rPr lang="en-GB"/>
            <a:t>Green Paper</a:t>
          </a:r>
        </a:p>
        <a:p>
          <a:endParaRPr lang="en-GB"/>
        </a:p>
      </dgm:t>
    </dgm:pt>
    <dgm:pt modelId="{6EDDF9E0-07E7-42C9-9834-A8163A6F7237}" type="parTrans" cxnId="{34A48F1D-6308-46E2-8C59-98821D825588}">
      <dgm:prSet/>
      <dgm:spPr/>
      <dgm:t>
        <a:bodyPr/>
        <a:lstStyle/>
        <a:p>
          <a:endParaRPr lang="en-GB"/>
        </a:p>
      </dgm:t>
    </dgm:pt>
    <dgm:pt modelId="{8A0A3AD9-DA44-4894-9357-1850D73A7B2D}" type="sibTrans" cxnId="{34A48F1D-6308-46E2-8C59-98821D825588}">
      <dgm:prSet/>
      <dgm:spPr/>
      <dgm:t>
        <a:bodyPr/>
        <a:lstStyle/>
        <a:p>
          <a:endParaRPr lang="en-GB"/>
        </a:p>
      </dgm:t>
    </dgm:pt>
    <dgm:pt modelId="{6118B723-38F2-44CB-B18C-C0C12A7E8250}">
      <dgm:prSet phldrT="[Text]"/>
      <dgm:spPr/>
      <dgm:t>
        <a:bodyPr/>
        <a:lstStyle/>
        <a:p>
          <a:r>
            <a:rPr lang="en-GB"/>
            <a:t>September 2021</a:t>
          </a:r>
        </a:p>
      </dgm:t>
    </dgm:pt>
    <dgm:pt modelId="{314DBB36-4F6E-485E-B1D2-45295A5FFB67}" type="parTrans" cxnId="{E02B7ED2-681F-4629-BE81-F6545DF9D3DA}">
      <dgm:prSet/>
      <dgm:spPr/>
      <dgm:t>
        <a:bodyPr/>
        <a:lstStyle/>
        <a:p>
          <a:endParaRPr lang="en-GB"/>
        </a:p>
      </dgm:t>
    </dgm:pt>
    <dgm:pt modelId="{236C79C0-E571-42E2-8C9A-CC0F55E38BF9}" type="sibTrans" cxnId="{E02B7ED2-681F-4629-BE81-F6545DF9D3DA}">
      <dgm:prSet/>
      <dgm:spPr/>
      <dgm:t>
        <a:bodyPr/>
        <a:lstStyle/>
        <a:p>
          <a:endParaRPr lang="en-GB"/>
        </a:p>
      </dgm:t>
    </dgm:pt>
    <dgm:pt modelId="{6CD6278D-9C7F-4A08-AC08-20950E515636}">
      <dgm:prSet phldrT="[Text]"/>
      <dgm:spPr/>
      <dgm:t>
        <a:bodyPr/>
        <a:lstStyle/>
        <a:p>
          <a:r>
            <a:rPr lang="en-GB"/>
            <a:t>September 2021</a:t>
          </a:r>
        </a:p>
      </dgm:t>
    </dgm:pt>
    <dgm:pt modelId="{34E186F9-C212-42DF-A9D5-AE34384BD06A}" type="parTrans" cxnId="{A3B9E40E-0C16-47A6-B836-9BCB2C299A5E}">
      <dgm:prSet/>
      <dgm:spPr/>
      <dgm:t>
        <a:bodyPr/>
        <a:lstStyle/>
        <a:p>
          <a:endParaRPr lang="en-GB"/>
        </a:p>
      </dgm:t>
    </dgm:pt>
    <dgm:pt modelId="{D17973BE-B1A4-42D2-97F4-FDE8676B0132}" type="sibTrans" cxnId="{A3B9E40E-0C16-47A6-B836-9BCB2C299A5E}">
      <dgm:prSet/>
      <dgm:spPr/>
      <dgm:t>
        <a:bodyPr/>
        <a:lstStyle/>
        <a:p>
          <a:endParaRPr lang="en-GB"/>
        </a:p>
      </dgm:t>
    </dgm:pt>
    <dgm:pt modelId="{6F0EC552-6504-4CBD-99D5-5EE49CFD08D0}">
      <dgm:prSet phldrT="[Text]"/>
      <dgm:spPr/>
      <dgm:t>
        <a:bodyPr/>
        <a:lstStyle/>
        <a:p>
          <a:r>
            <a:rPr lang="en-GB"/>
            <a:t>Spring 2021</a:t>
          </a:r>
        </a:p>
      </dgm:t>
    </dgm:pt>
    <dgm:pt modelId="{4B09DD59-2C6D-4991-A01A-2BDF857BB319}" type="parTrans" cxnId="{0794590F-EEB6-4541-9F0E-BAEFEB98EE9A}">
      <dgm:prSet/>
      <dgm:spPr/>
      <dgm:t>
        <a:bodyPr/>
        <a:lstStyle/>
        <a:p>
          <a:endParaRPr lang="en-GB"/>
        </a:p>
      </dgm:t>
    </dgm:pt>
    <dgm:pt modelId="{A09A2E60-26BF-40DA-8A5F-8950D3CC20C4}" type="sibTrans" cxnId="{0794590F-EEB6-4541-9F0E-BAEFEB98EE9A}">
      <dgm:prSet/>
      <dgm:spPr/>
      <dgm:t>
        <a:bodyPr/>
        <a:lstStyle/>
        <a:p>
          <a:endParaRPr lang="en-GB"/>
        </a:p>
      </dgm:t>
    </dgm:pt>
    <dgm:pt modelId="{8A87B9D7-9C9F-4535-B597-8C0107D94DDB}">
      <dgm:prSet phldrT="[Text]"/>
      <dgm:spPr/>
      <dgm:t>
        <a:bodyPr/>
        <a:lstStyle/>
        <a:p>
          <a:r>
            <a:rPr lang="en-GB"/>
            <a:t>Initial Report</a:t>
          </a:r>
        </a:p>
      </dgm:t>
    </dgm:pt>
    <dgm:pt modelId="{26D26CFD-F0C2-4E18-8C97-C8CB4D706A58}" type="parTrans" cxnId="{A71CEF59-2D0D-4548-BA7B-75801D2DD02F}">
      <dgm:prSet/>
      <dgm:spPr/>
      <dgm:t>
        <a:bodyPr/>
        <a:lstStyle/>
        <a:p>
          <a:endParaRPr lang="en-GB"/>
        </a:p>
      </dgm:t>
    </dgm:pt>
    <dgm:pt modelId="{3CEC34EA-DCB4-4FC6-BBB7-807462EF658D}" type="sibTrans" cxnId="{A71CEF59-2D0D-4548-BA7B-75801D2DD02F}">
      <dgm:prSet/>
      <dgm:spPr/>
      <dgm:t>
        <a:bodyPr/>
        <a:lstStyle/>
        <a:p>
          <a:endParaRPr lang="en-GB"/>
        </a:p>
      </dgm:t>
    </dgm:pt>
    <dgm:pt modelId="{09961313-0FBB-4913-B2CF-CB43701449F7}">
      <dgm:prSet phldrT="[Text]"/>
      <dgm:spPr/>
      <dgm:t>
        <a:bodyPr/>
        <a:lstStyle/>
        <a:p>
          <a:r>
            <a:rPr lang="en-GB"/>
            <a:t>Spring 2021</a:t>
          </a:r>
        </a:p>
      </dgm:t>
    </dgm:pt>
    <dgm:pt modelId="{CDF93241-DC9E-49D8-9DE8-6A52A8420323}" type="parTrans" cxnId="{84B0D775-DECE-45EA-9348-6FE9A1B79A10}">
      <dgm:prSet/>
      <dgm:spPr/>
      <dgm:t>
        <a:bodyPr/>
        <a:lstStyle/>
        <a:p>
          <a:endParaRPr lang="en-GB"/>
        </a:p>
      </dgm:t>
    </dgm:pt>
    <dgm:pt modelId="{4CB85DAD-F9EB-4674-A315-B34AB5E66508}" type="sibTrans" cxnId="{84B0D775-DECE-45EA-9348-6FE9A1B79A10}">
      <dgm:prSet/>
      <dgm:spPr/>
      <dgm:t>
        <a:bodyPr/>
        <a:lstStyle/>
        <a:p>
          <a:endParaRPr lang="en-GB"/>
        </a:p>
      </dgm:t>
    </dgm:pt>
    <dgm:pt modelId="{2C3D2FCF-CA91-4D9A-912C-3C355638CE5C}" type="pres">
      <dgm:prSet presAssocID="{FEC63FB1-2D03-4912-AADD-8DB173C3BAB1}" presName="Name0" presStyleCnt="0">
        <dgm:presLayoutVars>
          <dgm:dir/>
          <dgm:resizeHandles val="exact"/>
        </dgm:presLayoutVars>
      </dgm:prSet>
      <dgm:spPr/>
    </dgm:pt>
    <dgm:pt modelId="{66867BCE-80B1-4B5F-9098-5415E7DED0B2}" type="pres">
      <dgm:prSet presAssocID="{FEC63FB1-2D03-4912-AADD-8DB173C3BAB1}" presName="fgShape" presStyleLbl="fgShp" presStyleIdx="0" presStyleCnt="1"/>
      <dgm:spPr/>
    </dgm:pt>
    <dgm:pt modelId="{8323A541-76BE-41F4-98C7-712D97BF4BC8}" type="pres">
      <dgm:prSet presAssocID="{FEC63FB1-2D03-4912-AADD-8DB173C3BAB1}" presName="linComp" presStyleCnt="0"/>
      <dgm:spPr/>
    </dgm:pt>
    <dgm:pt modelId="{0AB27A38-BB57-47EB-AC03-E5995F39779B}" type="pres">
      <dgm:prSet presAssocID="{74D8D596-B06C-4A3D-B8A8-42A53999DA9A}" presName="compNode" presStyleCnt="0"/>
      <dgm:spPr/>
    </dgm:pt>
    <dgm:pt modelId="{D31ADD46-1C9C-4938-860F-74A6C293BDBA}" type="pres">
      <dgm:prSet presAssocID="{74D8D596-B06C-4A3D-B8A8-42A53999DA9A}" presName="bkgdShape" presStyleLbl="node1" presStyleIdx="0" presStyleCnt="9"/>
      <dgm:spPr/>
    </dgm:pt>
    <dgm:pt modelId="{F8F35BD1-A3EB-4E83-925B-16BA96CCCF2F}" type="pres">
      <dgm:prSet presAssocID="{74D8D596-B06C-4A3D-B8A8-42A53999DA9A}" presName="nodeTx" presStyleLbl="node1" presStyleIdx="0" presStyleCnt="9">
        <dgm:presLayoutVars>
          <dgm:bulletEnabled val="1"/>
        </dgm:presLayoutVars>
      </dgm:prSet>
      <dgm:spPr/>
    </dgm:pt>
    <dgm:pt modelId="{31300ADF-E5FB-4F92-A1CA-C140213A1B73}" type="pres">
      <dgm:prSet presAssocID="{74D8D596-B06C-4A3D-B8A8-42A53999DA9A}" presName="invisiNode" presStyleLbl="node1" presStyleIdx="0" presStyleCnt="9"/>
      <dgm:spPr/>
    </dgm:pt>
    <dgm:pt modelId="{B2B1EDD5-ED87-4F86-8772-253B7973C248}" type="pres">
      <dgm:prSet presAssocID="{74D8D596-B06C-4A3D-B8A8-42A53999DA9A}" presName="imagNode" presStyleLbl="fgImgPlace1" presStyleIdx="0" presStyleCnt="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</dgm:spPr>
      <dgm:extLst>
        <a:ext uri="{E40237B7-FDA0-4F09-8148-C483321AD2D9}">
          <dgm14:cNvPr xmlns:dgm14="http://schemas.microsoft.com/office/drawing/2010/diagram" id="0" name="" descr="Hands on track"/>
        </a:ext>
      </dgm:extLst>
    </dgm:pt>
    <dgm:pt modelId="{A791E490-85C0-4285-8491-4A2840BD1CDF}" type="pres">
      <dgm:prSet presAssocID="{B7F9CC2B-DD2E-480B-999A-085541D9BF56}" presName="sibTrans" presStyleLbl="sibTrans2D1" presStyleIdx="0" presStyleCnt="0"/>
      <dgm:spPr/>
    </dgm:pt>
    <dgm:pt modelId="{DC67B33D-A25F-42EE-B5FC-724B98FEDECB}" type="pres">
      <dgm:prSet presAssocID="{B0E6F1C7-8D72-44A6-8C35-E72E587A57A2}" presName="compNode" presStyleCnt="0"/>
      <dgm:spPr/>
    </dgm:pt>
    <dgm:pt modelId="{DDBD0F80-290B-465C-8E86-5817A2732D17}" type="pres">
      <dgm:prSet presAssocID="{B0E6F1C7-8D72-44A6-8C35-E72E587A57A2}" presName="bkgdShape" presStyleLbl="node1" presStyleIdx="1" presStyleCnt="9"/>
      <dgm:spPr/>
    </dgm:pt>
    <dgm:pt modelId="{6476FDAA-53EB-48A9-BD11-D5B3B8DD0BC0}" type="pres">
      <dgm:prSet presAssocID="{B0E6F1C7-8D72-44A6-8C35-E72E587A57A2}" presName="nodeTx" presStyleLbl="node1" presStyleIdx="1" presStyleCnt="9">
        <dgm:presLayoutVars>
          <dgm:bulletEnabled val="1"/>
        </dgm:presLayoutVars>
      </dgm:prSet>
      <dgm:spPr/>
    </dgm:pt>
    <dgm:pt modelId="{86118468-8F62-414A-982D-0BACC35304E1}" type="pres">
      <dgm:prSet presAssocID="{B0E6F1C7-8D72-44A6-8C35-E72E587A57A2}" presName="invisiNode" presStyleLbl="node1" presStyleIdx="1" presStyleCnt="9"/>
      <dgm:spPr/>
    </dgm:pt>
    <dgm:pt modelId="{7668B86B-508A-4995-975E-0F9B8BFD6147}" type="pres">
      <dgm:prSet presAssocID="{B0E6F1C7-8D72-44A6-8C35-E72E587A57A2}" presName="imagNode" presStyleLbl="fgImgPlace1" presStyleIdx="1" presStyleCnt="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DC24B6BF-48E2-4A9B-982C-03E7D6F80BBA}" type="pres">
      <dgm:prSet presAssocID="{CB7CB7CE-C372-410C-9197-1D3573108012}" presName="sibTrans" presStyleLbl="sibTrans2D1" presStyleIdx="0" presStyleCnt="0"/>
      <dgm:spPr/>
    </dgm:pt>
    <dgm:pt modelId="{52FDD04E-C46B-45F7-B008-8B80F42AC461}" type="pres">
      <dgm:prSet presAssocID="{BCA3AF0D-6494-4943-891D-A6EDB3158ECF}" presName="compNode" presStyleCnt="0"/>
      <dgm:spPr/>
    </dgm:pt>
    <dgm:pt modelId="{1F8B347E-3A6E-4877-8DCC-C44E7061AB96}" type="pres">
      <dgm:prSet presAssocID="{BCA3AF0D-6494-4943-891D-A6EDB3158ECF}" presName="bkgdShape" presStyleLbl="node1" presStyleIdx="2" presStyleCnt="9"/>
      <dgm:spPr/>
    </dgm:pt>
    <dgm:pt modelId="{84DED546-DC2E-4DD4-B636-0B0BF47B3CC7}" type="pres">
      <dgm:prSet presAssocID="{BCA3AF0D-6494-4943-891D-A6EDB3158ECF}" presName="nodeTx" presStyleLbl="node1" presStyleIdx="2" presStyleCnt="9">
        <dgm:presLayoutVars>
          <dgm:bulletEnabled val="1"/>
        </dgm:presLayoutVars>
      </dgm:prSet>
      <dgm:spPr/>
    </dgm:pt>
    <dgm:pt modelId="{12BE2F07-0FDF-4A0B-8647-31795BC8447D}" type="pres">
      <dgm:prSet presAssocID="{BCA3AF0D-6494-4943-891D-A6EDB3158ECF}" presName="invisiNode" presStyleLbl="node1" presStyleIdx="2" presStyleCnt="9"/>
      <dgm:spPr/>
    </dgm:pt>
    <dgm:pt modelId="{6E872527-17BC-4C98-89D0-9F2286AF0300}" type="pres">
      <dgm:prSet presAssocID="{BCA3AF0D-6494-4943-891D-A6EDB3158ECF}" presName="imagNode" presStyleLbl="fgImgPlace1" presStyleIdx="2" presStyleCnt="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D7FCF2F4-8263-4CD7-ABA9-890DD4E44979}" type="pres">
      <dgm:prSet presAssocID="{6D1FAB2F-A9AD-4575-AC0E-AE30B53EDCC4}" presName="sibTrans" presStyleLbl="sibTrans2D1" presStyleIdx="0" presStyleCnt="0"/>
      <dgm:spPr/>
    </dgm:pt>
    <dgm:pt modelId="{D045ED80-57D0-4B13-B73D-05A0E23104EB}" type="pres">
      <dgm:prSet presAssocID="{8A87B9D7-9C9F-4535-B597-8C0107D94DDB}" presName="compNode" presStyleCnt="0"/>
      <dgm:spPr/>
    </dgm:pt>
    <dgm:pt modelId="{D1D946E4-7CB9-4968-A27E-36DFB07AA57B}" type="pres">
      <dgm:prSet presAssocID="{8A87B9D7-9C9F-4535-B597-8C0107D94DDB}" presName="bkgdShape" presStyleLbl="node1" presStyleIdx="3" presStyleCnt="9"/>
      <dgm:spPr/>
    </dgm:pt>
    <dgm:pt modelId="{539316B3-0E45-4251-B590-9FBC49211DA5}" type="pres">
      <dgm:prSet presAssocID="{8A87B9D7-9C9F-4535-B597-8C0107D94DDB}" presName="nodeTx" presStyleLbl="node1" presStyleIdx="3" presStyleCnt="9">
        <dgm:presLayoutVars>
          <dgm:bulletEnabled val="1"/>
        </dgm:presLayoutVars>
      </dgm:prSet>
      <dgm:spPr/>
    </dgm:pt>
    <dgm:pt modelId="{9A60902A-0DB8-46FC-88CF-8E1915A0E69E}" type="pres">
      <dgm:prSet presAssocID="{8A87B9D7-9C9F-4535-B597-8C0107D94DDB}" presName="invisiNode" presStyleLbl="node1" presStyleIdx="3" presStyleCnt="9"/>
      <dgm:spPr/>
    </dgm:pt>
    <dgm:pt modelId="{8D497DF5-F07D-4E7E-A625-7809A5FFDD9C}" type="pres">
      <dgm:prSet presAssocID="{8A87B9D7-9C9F-4535-B597-8C0107D94DDB}" presName="imagNode" presStyleLbl="fgImgPlace1" presStyleIdx="3" presStyleCnt="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3000" r="-73000"/>
          </a:stretch>
        </a:blipFill>
      </dgm:spPr>
      <dgm:extLst>
        <a:ext uri="{E40237B7-FDA0-4F09-8148-C483321AD2D9}">
          <dgm14:cNvPr xmlns:dgm14="http://schemas.microsoft.com/office/drawing/2010/diagram" id="0" name="" descr="Paper files on the table"/>
        </a:ext>
      </dgm:extLst>
    </dgm:pt>
    <dgm:pt modelId="{EAB6E3BB-DEF6-4560-9AC6-ED3A27B857D4}" type="pres">
      <dgm:prSet presAssocID="{3CEC34EA-DCB4-4FC6-BBB7-807462EF658D}" presName="sibTrans" presStyleLbl="sibTrans2D1" presStyleIdx="0" presStyleCnt="0"/>
      <dgm:spPr/>
    </dgm:pt>
    <dgm:pt modelId="{0FFACCD2-388D-4693-B005-A69EA93DF093}" type="pres">
      <dgm:prSet presAssocID="{DB36208D-7793-4063-B910-BE1D5599201B}" presName="compNode" presStyleCnt="0"/>
      <dgm:spPr/>
    </dgm:pt>
    <dgm:pt modelId="{77F9562D-A4D2-4F1D-B546-FC9CF5CD4ACA}" type="pres">
      <dgm:prSet presAssocID="{DB36208D-7793-4063-B910-BE1D5599201B}" presName="bkgdShape" presStyleLbl="node1" presStyleIdx="4" presStyleCnt="9"/>
      <dgm:spPr/>
    </dgm:pt>
    <dgm:pt modelId="{85DC04D8-D47C-4721-BDB5-448ACFC8E075}" type="pres">
      <dgm:prSet presAssocID="{DB36208D-7793-4063-B910-BE1D5599201B}" presName="nodeTx" presStyleLbl="node1" presStyleIdx="4" presStyleCnt="9">
        <dgm:presLayoutVars>
          <dgm:bulletEnabled val="1"/>
        </dgm:presLayoutVars>
      </dgm:prSet>
      <dgm:spPr/>
    </dgm:pt>
    <dgm:pt modelId="{8C2737C3-8408-4FB0-A5FE-1452AAD7DCDF}" type="pres">
      <dgm:prSet presAssocID="{DB36208D-7793-4063-B910-BE1D5599201B}" presName="invisiNode" presStyleLbl="node1" presStyleIdx="4" presStyleCnt="9"/>
      <dgm:spPr/>
    </dgm:pt>
    <dgm:pt modelId="{EED4F6B4-5303-4103-AFA8-FC1AD8605D50}" type="pres">
      <dgm:prSet presAssocID="{DB36208D-7793-4063-B910-BE1D5599201B}" presName="imagNode" presStyleLbl="fgImgPlace1" presStyleIdx="4" presStyleCnt="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2C37A2D2-8BB3-45CB-9995-0620C7AE0CCB}" type="pres">
      <dgm:prSet presAssocID="{E88BFB47-A2BF-4552-B2CD-A1B612DAFB80}" presName="sibTrans" presStyleLbl="sibTrans2D1" presStyleIdx="0" presStyleCnt="0"/>
      <dgm:spPr/>
    </dgm:pt>
    <dgm:pt modelId="{A600FF2C-FDE7-45DE-8F25-5465030E7983}" type="pres">
      <dgm:prSet presAssocID="{78BD6DC7-3AD6-4E51-9D2E-2B3B1054B321}" presName="compNode" presStyleCnt="0"/>
      <dgm:spPr/>
    </dgm:pt>
    <dgm:pt modelId="{94C38406-C5A3-4C01-BC33-60C1DD606051}" type="pres">
      <dgm:prSet presAssocID="{78BD6DC7-3AD6-4E51-9D2E-2B3B1054B321}" presName="bkgdShape" presStyleLbl="node1" presStyleIdx="5" presStyleCnt="9"/>
      <dgm:spPr/>
    </dgm:pt>
    <dgm:pt modelId="{54E04207-7C85-455A-BF6C-FD52FC6D0B08}" type="pres">
      <dgm:prSet presAssocID="{78BD6DC7-3AD6-4E51-9D2E-2B3B1054B321}" presName="nodeTx" presStyleLbl="node1" presStyleIdx="5" presStyleCnt="9">
        <dgm:presLayoutVars>
          <dgm:bulletEnabled val="1"/>
        </dgm:presLayoutVars>
      </dgm:prSet>
      <dgm:spPr/>
    </dgm:pt>
    <dgm:pt modelId="{94C4B895-115A-4E90-AB77-2F03253A3833}" type="pres">
      <dgm:prSet presAssocID="{78BD6DC7-3AD6-4E51-9D2E-2B3B1054B321}" presName="invisiNode" presStyleLbl="node1" presStyleIdx="5" presStyleCnt="9"/>
      <dgm:spPr/>
    </dgm:pt>
    <dgm:pt modelId="{33EA4FF8-6F40-43D1-B86C-A182B990A58A}" type="pres">
      <dgm:prSet presAssocID="{78BD6DC7-3AD6-4E51-9D2E-2B3B1054B321}" presName="imagNode" presStyleLbl="fgImgPlace1" presStyleIdx="5" presStyleCnt="9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60000"/>
          </a:stretch>
        </a:blipFill>
      </dgm:spPr>
      <dgm:extLst>
        <a:ext uri="{E40237B7-FDA0-4F09-8148-C483321AD2D9}">
          <dgm14:cNvPr xmlns:dgm14="http://schemas.microsoft.com/office/drawing/2010/diagram" id="0" name="" descr="Piles of paperwork"/>
        </a:ext>
      </dgm:extLst>
    </dgm:pt>
    <dgm:pt modelId="{6EEE4452-4420-47BF-9E51-4B3804704A6C}" type="pres">
      <dgm:prSet presAssocID="{E699665A-2B3F-48E8-9CDB-395A505FFE73}" presName="sibTrans" presStyleLbl="sibTrans2D1" presStyleIdx="0" presStyleCnt="0"/>
      <dgm:spPr/>
    </dgm:pt>
    <dgm:pt modelId="{D62B1DD0-1C02-4C6F-BD54-8A55AF74D5E0}" type="pres">
      <dgm:prSet presAssocID="{53B19410-3A13-424D-ADDC-EA8455688683}" presName="compNode" presStyleCnt="0"/>
      <dgm:spPr/>
    </dgm:pt>
    <dgm:pt modelId="{957711E7-9651-4C78-8F9B-51A2150251AD}" type="pres">
      <dgm:prSet presAssocID="{53B19410-3A13-424D-ADDC-EA8455688683}" presName="bkgdShape" presStyleLbl="node1" presStyleIdx="6" presStyleCnt="9"/>
      <dgm:spPr/>
    </dgm:pt>
    <dgm:pt modelId="{16A868E7-0F5E-4AC9-814D-7404DFB33825}" type="pres">
      <dgm:prSet presAssocID="{53B19410-3A13-424D-ADDC-EA8455688683}" presName="nodeTx" presStyleLbl="node1" presStyleIdx="6" presStyleCnt="9">
        <dgm:presLayoutVars>
          <dgm:bulletEnabled val="1"/>
        </dgm:presLayoutVars>
      </dgm:prSet>
      <dgm:spPr/>
    </dgm:pt>
    <dgm:pt modelId="{4A3C7724-2F28-4150-9CFB-0FA617FFED49}" type="pres">
      <dgm:prSet presAssocID="{53B19410-3A13-424D-ADDC-EA8455688683}" presName="invisiNode" presStyleLbl="node1" presStyleIdx="6" presStyleCnt="9"/>
      <dgm:spPr/>
    </dgm:pt>
    <dgm:pt modelId="{1852BAFB-752C-42BE-B885-B39F4FBB4C13}" type="pres">
      <dgm:prSet presAssocID="{53B19410-3A13-424D-ADDC-EA8455688683}" presName="imagNode" presStyleLbl="fgImgPlace1" presStyleIdx="6" presStyleCnt="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</dgm:spPr>
      <dgm:extLst>
        <a:ext uri="{E40237B7-FDA0-4F09-8148-C483321AD2D9}">
          <dgm14:cNvPr xmlns:dgm14="http://schemas.microsoft.com/office/drawing/2010/diagram" id="0" name="" descr="Hands on track"/>
        </a:ext>
      </dgm:extLst>
    </dgm:pt>
    <dgm:pt modelId="{8DA0C90B-ED8C-46AE-BC41-EAA20F738343}" type="pres">
      <dgm:prSet presAssocID="{EA398DCB-3288-4495-B81E-1C523A76C714}" presName="sibTrans" presStyleLbl="sibTrans2D1" presStyleIdx="0" presStyleCnt="0"/>
      <dgm:spPr/>
    </dgm:pt>
    <dgm:pt modelId="{405F9785-20B7-4815-A8C0-4DEBB049E109}" type="pres">
      <dgm:prSet presAssocID="{F7377AF8-CA4D-4545-802C-94335D943CB7}" presName="compNode" presStyleCnt="0"/>
      <dgm:spPr/>
    </dgm:pt>
    <dgm:pt modelId="{CDFBF8D0-C919-4EA1-9001-F6CE05091690}" type="pres">
      <dgm:prSet presAssocID="{F7377AF8-CA4D-4545-802C-94335D943CB7}" presName="bkgdShape" presStyleLbl="node1" presStyleIdx="7" presStyleCnt="9"/>
      <dgm:spPr/>
    </dgm:pt>
    <dgm:pt modelId="{F30A42E0-C1AF-4F24-BA5E-C365DA840760}" type="pres">
      <dgm:prSet presAssocID="{F7377AF8-CA4D-4545-802C-94335D943CB7}" presName="nodeTx" presStyleLbl="node1" presStyleIdx="7" presStyleCnt="9">
        <dgm:presLayoutVars>
          <dgm:bulletEnabled val="1"/>
        </dgm:presLayoutVars>
      </dgm:prSet>
      <dgm:spPr/>
    </dgm:pt>
    <dgm:pt modelId="{18F48C22-D186-461C-B326-6C02598B8B13}" type="pres">
      <dgm:prSet presAssocID="{F7377AF8-CA4D-4545-802C-94335D943CB7}" presName="invisiNode" presStyleLbl="node1" presStyleIdx="7" presStyleCnt="9"/>
      <dgm:spPr/>
    </dgm:pt>
    <dgm:pt modelId="{55FAC7DD-9319-4F0F-B503-24E0958153EF}" type="pres">
      <dgm:prSet presAssocID="{F7377AF8-CA4D-4545-802C-94335D943CB7}" presName="imagNode" presStyleLbl="fgImgPlace1" presStyleIdx="7" presStyleCnt="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B2CA3DA8-F2CC-4D80-BFEA-884D850F0CA6}" type="pres">
      <dgm:prSet presAssocID="{D884AFCF-002F-442E-8DA7-43E644E90B22}" presName="sibTrans" presStyleLbl="sibTrans2D1" presStyleIdx="0" presStyleCnt="0"/>
      <dgm:spPr/>
    </dgm:pt>
    <dgm:pt modelId="{503BAF89-F706-4714-893F-F8AE815C34D2}" type="pres">
      <dgm:prSet presAssocID="{C8F13258-970D-4A84-B3AF-EA13E37A166A}" presName="compNode" presStyleCnt="0"/>
      <dgm:spPr/>
    </dgm:pt>
    <dgm:pt modelId="{6B1FF63E-80DE-4516-885B-DFC86E3425CB}" type="pres">
      <dgm:prSet presAssocID="{C8F13258-970D-4A84-B3AF-EA13E37A166A}" presName="bkgdShape" presStyleLbl="node1" presStyleIdx="8" presStyleCnt="9"/>
      <dgm:spPr/>
    </dgm:pt>
    <dgm:pt modelId="{2F81033B-374A-4978-9D68-6C04A913398D}" type="pres">
      <dgm:prSet presAssocID="{C8F13258-970D-4A84-B3AF-EA13E37A166A}" presName="nodeTx" presStyleLbl="node1" presStyleIdx="8" presStyleCnt="9">
        <dgm:presLayoutVars>
          <dgm:bulletEnabled val="1"/>
        </dgm:presLayoutVars>
      </dgm:prSet>
      <dgm:spPr/>
    </dgm:pt>
    <dgm:pt modelId="{E5ABC9C5-9C20-4D2B-9CA6-2D5F4C99A7F6}" type="pres">
      <dgm:prSet presAssocID="{C8F13258-970D-4A84-B3AF-EA13E37A166A}" presName="invisiNode" presStyleLbl="node1" presStyleIdx="8" presStyleCnt="9"/>
      <dgm:spPr/>
    </dgm:pt>
    <dgm:pt modelId="{E5045245-590E-467B-9262-6A255A8D0BE7}" type="pres">
      <dgm:prSet presAssocID="{C8F13258-970D-4A84-B3AF-EA13E37A166A}" presName="imagNode" presStyleLbl="fgImgPlace1" presStyleIdx="8" presStyleCnt="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3000" r="-73000"/>
          </a:stretch>
        </a:blipFill>
      </dgm:spPr>
      <dgm:extLst>
        <a:ext uri="{E40237B7-FDA0-4F09-8148-C483321AD2D9}">
          <dgm14:cNvPr xmlns:dgm14="http://schemas.microsoft.com/office/drawing/2010/diagram" id="0" name="" descr="Paper files on the table"/>
        </a:ext>
      </dgm:extLst>
    </dgm:pt>
  </dgm:ptLst>
  <dgm:cxnLst>
    <dgm:cxn modelId="{B95C7700-F645-4BCD-8A41-BC0BFE1879B0}" type="presOf" srcId="{74D8D596-B06C-4A3D-B8A8-42A53999DA9A}" destId="{D31ADD46-1C9C-4938-860F-74A6C293BDBA}" srcOrd="0" destOrd="0" presId="urn:microsoft.com/office/officeart/2005/8/layout/hList7"/>
    <dgm:cxn modelId="{80F37A02-30F5-4F04-8C54-EDBAB62DF2C2}" type="presOf" srcId="{78BD6DC7-3AD6-4E51-9D2E-2B3B1054B321}" destId="{54E04207-7C85-455A-BF6C-FD52FC6D0B08}" srcOrd="1" destOrd="0" presId="urn:microsoft.com/office/officeart/2005/8/layout/hList7"/>
    <dgm:cxn modelId="{A736B104-07A8-48C9-AA53-972C99A1D67B}" type="presOf" srcId="{09961313-0FBB-4913-B2CF-CB43701449F7}" destId="{D1D946E4-7CB9-4968-A27E-36DFB07AA57B}" srcOrd="0" destOrd="1" presId="urn:microsoft.com/office/officeart/2005/8/layout/hList7"/>
    <dgm:cxn modelId="{62847009-5A54-4FD5-9657-F648A0537963}" type="presOf" srcId="{53B19410-3A13-424D-ADDC-EA8455688683}" destId="{16A868E7-0F5E-4AC9-814D-7404DFB33825}" srcOrd="1" destOrd="0" presId="urn:microsoft.com/office/officeart/2005/8/layout/hList7"/>
    <dgm:cxn modelId="{0B51440B-30AD-4192-B845-19C75C13F4DB}" type="presOf" srcId="{8A87B9D7-9C9F-4535-B597-8C0107D94DDB}" destId="{D1D946E4-7CB9-4968-A27E-36DFB07AA57B}" srcOrd="0" destOrd="0" presId="urn:microsoft.com/office/officeart/2005/8/layout/hList7"/>
    <dgm:cxn modelId="{A3B9E40E-0C16-47A6-B836-9BCB2C299A5E}" srcId="{F7377AF8-CA4D-4545-802C-94335D943CB7}" destId="{6CD6278D-9C7F-4A08-AC08-20950E515636}" srcOrd="0" destOrd="0" parTransId="{34E186F9-C212-42DF-A9D5-AE34384BD06A}" sibTransId="{D17973BE-B1A4-42D2-97F4-FDE8676B0132}"/>
    <dgm:cxn modelId="{0794590F-EEB6-4541-9F0E-BAEFEB98EE9A}" srcId="{78BD6DC7-3AD6-4E51-9D2E-2B3B1054B321}" destId="{6F0EC552-6504-4CBD-99D5-5EE49CFD08D0}" srcOrd="0" destOrd="0" parTransId="{4B09DD59-2C6D-4991-A01A-2BDF857BB319}" sibTransId="{A09A2E60-26BF-40DA-8A5F-8950D3CC20C4}"/>
    <dgm:cxn modelId="{77FB7314-95DD-4BE8-8CA0-B5C8DF97F0D2}" type="presOf" srcId="{42A97876-2713-458B-A6E9-CED2E0582BAC}" destId="{DDBD0F80-290B-465C-8E86-5817A2732D17}" srcOrd="0" destOrd="1" presId="urn:microsoft.com/office/officeart/2005/8/layout/hList7"/>
    <dgm:cxn modelId="{028EF118-D226-4F79-A02A-81931C640D41}" type="presOf" srcId="{F7377AF8-CA4D-4545-802C-94335D943CB7}" destId="{F30A42E0-C1AF-4F24-BA5E-C365DA840760}" srcOrd="1" destOrd="0" presId="urn:microsoft.com/office/officeart/2005/8/layout/hList7"/>
    <dgm:cxn modelId="{D1C37E1A-8D10-44A7-9727-259174349A4D}" srcId="{B0E6F1C7-8D72-44A6-8C35-E72E587A57A2}" destId="{42A97876-2713-458B-A6E9-CED2E0582BAC}" srcOrd="0" destOrd="0" parTransId="{A344E429-78C7-4999-A24B-E5D9E31F5B18}" sibTransId="{0D73BEE6-170E-46AE-9E0C-EE35748C19B7}"/>
    <dgm:cxn modelId="{5BD8C91C-355A-4247-B640-8EAAC2222692}" type="presOf" srcId="{8A87B9D7-9C9F-4535-B597-8C0107D94DDB}" destId="{539316B3-0E45-4251-B590-9FBC49211DA5}" srcOrd="1" destOrd="0" presId="urn:microsoft.com/office/officeart/2005/8/layout/hList7"/>
    <dgm:cxn modelId="{34A48F1D-6308-46E2-8C59-98821D825588}" srcId="{FEC63FB1-2D03-4912-AADD-8DB173C3BAB1}" destId="{C8F13258-970D-4A84-B3AF-EA13E37A166A}" srcOrd="8" destOrd="0" parTransId="{6EDDF9E0-07E7-42C9-9834-A8163A6F7237}" sibTransId="{8A0A3AD9-DA44-4894-9357-1850D73A7B2D}"/>
    <dgm:cxn modelId="{98F25E1F-B541-4FF4-87F9-A602A717127D}" type="presOf" srcId="{6118B723-38F2-44CB-B18C-C0C12A7E8250}" destId="{16A868E7-0F5E-4AC9-814D-7404DFB33825}" srcOrd="1" destOrd="1" presId="urn:microsoft.com/office/officeart/2005/8/layout/hList7"/>
    <dgm:cxn modelId="{8C3DB11F-FE39-4C6B-8C34-B9398F38B1BA}" type="presOf" srcId="{7B8DF33E-35A3-418A-8858-9AEF575A730A}" destId="{F8F35BD1-A3EB-4E83-925B-16BA96CCCF2F}" srcOrd="1" destOrd="1" presId="urn:microsoft.com/office/officeart/2005/8/layout/hList7"/>
    <dgm:cxn modelId="{B46A1930-4FCA-4CE6-A7A8-BEBA649392D2}" type="presOf" srcId="{42A97876-2713-458B-A6E9-CED2E0582BAC}" destId="{6476FDAA-53EB-48A9-BD11-D5B3B8DD0BC0}" srcOrd="1" destOrd="1" presId="urn:microsoft.com/office/officeart/2005/8/layout/hList7"/>
    <dgm:cxn modelId="{0DCB9340-1EE0-4D43-92FD-E0EC30A8B1EE}" type="presOf" srcId="{3CEC34EA-DCB4-4FC6-BBB7-807462EF658D}" destId="{EAB6E3BB-DEF6-4560-9AC6-ED3A27B857D4}" srcOrd="0" destOrd="0" presId="urn:microsoft.com/office/officeart/2005/8/layout/hList7"/>
    <dgm:cxn modelId="{FB64AE5C-002A-45F8-A68E-8E15B52617DD}" type="presOf" srcId="{B7F9CC2B-DD2E-480B-999A-085541D9BF56}" destId="{A791E490-85C0-4285-8491-4A2840BD1CDF}" srcOrd="0" destOrd="0" presId="urn:microsoft.com/office/officeart/2005/8/layout/hList7"/>
    <dgm:cxn modelId="{7210185E-0BE4-4770-AB7A-BEC10209CBE4}" type="presOf" srcId="{B0E6F1C7-8D72-44A6-8C35-E72E587A57A2}" destId="{6476FDAA-53EB-48A9-BD11-D5B3B8DD0BC0}" srcOrd="1" destOrd="0" presId="urn:microsoft.com/office/officeart/2005/8/layout/hList7"/>
    <dgm:cxn modelId="{8AD41A41-A58F-4DDB-AE92-9B0ACB2FA237}" type="presOf" srcId="{CB7CB7CE-C372-410C-9197-1D3573108012}" destId="{DC24B6BF-48E2-4A9B-982C-03E7D6F80BBA}" srcOrd="0" destOrd="0" presId="urn:microsoft.com/office/officeart/2005/8/layout/hList7"/>
    <dgm:cxn modelId="{79BED162-80C1-451E-B290-608EB90581FD}" type="presOf" srcId="{6118B723-38F2-44CB-B18C-C0C12A7E8250}" destId="{957711E7-9651-4C78-8F9B-51A2150251AD}" srcOrd="0" destOrd="1" presId="urn:microsoft.com/office/officeart/2005/8/layout/hList7"/>
    <dgm:cxn modelId="{D28CC165-E8C4-4542-AE9E-EB25E70678F4}" type="presOf" srcId="{C8F13258-970D-4A84-B3AF-EA13E37A166A}" destId="{2F81033B-374A-4978-9D68-6C04A913398D}" srcOrd="1" destOrd="0" presId="urn:microsoft.com/office/officeart/2005/8/layout/hList7"/>
    <dgm:cxn modelId="{D9B88F68-2E1C-444B-8DC3-A91B9F907EAF}" srcId="{DB36208D-7793-4063-B910-BE1D5599201B}" destId="{9C11C088-B435-47B9-96F2-0D29C443431C}" srcOrd="0" destOrd="0" parTransId="{439BDE9D-905B-447A-BD4C-AB0026EB6EA5}" sibTransId="{C1338BE7-D213-4A1F-85CC-F08DFB1C111A}"/>
    <dgm:cxn modelId="{ED2F484A-5AC6-400D-A33E-1D118951B7A0}" type="presOf" srcId="{F7377AF8-CA4D-4545-802C-94335D943CB7}" destId="{CDFBF8D0-C919-4EA1-9001-F6CE05091690}" srcOrd="0" destOrd="0" presId="urn:microsoft.com/office/officeart/2005/8/layout/hList7"/>
    <dgm:cxn modelId="{AC73966A-3BA9-42A9-93C5-A08A938D8898}" type="presOf" srcId="{6F0EC552-6504-4CBD-99D5-5EE49CFD08D0}" destId="{94C38406-C5A3-4C01-BC33-60C1DD606051}" srcOrd="0" destOrd="1" presId="urn:microsoft.com/office/officeart/2005/8/layout/hList7"/>
    <dgm:cxn modelId="{82521A4C-03C9-4137-849B-CAC72AC90D12}" srcId="{FEC63FB1-2D03-4912-AADD-8DB173C3BAB1}" destId="{78BD6DC7-3AD6-4E51-9D2E-2B3B1054B321}" srcOrd="5" destOrd="0" parTransId="{8614F11F-B5AB-4AAE-90B5-95ABCD642213}" sibTransId="{E699665A-2B3F-48E8-9CDB-395A505FFE73}"/>
    <dgm:cxn modelId="{E4E76B4F-D7B8-4256-AAD0-A68FCC892347}" type="presOf" srcId="{7B8DF33E-35A3-418A-8858-9AEF575A730A}" destId="{D31ADD46-1C9C-4938-860F-74A6C293BDBA}" srcOrd="0" destOrd="1" presId="urn:microsoft.com/office/officeart/2005/8/layout/hList7"/>
    <dgm:cxn modelId="{707E1475-9309-4577-9419-FBD74A8E5197}" type="presOf" srcId="{6D1FAB2F-A9AD-4575-AC0E-AE30B53EDCC4}" destId="{D7FCF2F4-8263-4CD7-ABA9-890DD4E44979}" srcOrd="0" destOrd="0" presId="urn:microsoft.com/office/officeart/2005/8/layout/hList7"/>
    <dgm:cxn modelId="{84B0D775-DECE-45EA-9348-6FE9A1B79A10}" srcId="{8A87B9D7-9C9F-4535-B597-8C0107D94DDB}" destId="{09961313-0FBB-4913-B2CF-CB43701449F7}" srcOrd="0" destOrd="0" parTransId="{CDF93241-DC9E-49D8-9DE8-6A52A8420323}" sibTransId="{4CB85DAD-F9EB-4674-A315-B34AB5E66508}"/>
    <dgm:cxn modelId="{A71CEF59-2D0D-4548-BA7B-75801D2DD02F}" srcId="{FEC63FB1-2D03-4912-AADD-8DB173C3BAB1}" destId="{8A87B9D7-9C9F-4535-B597-8C0107D94DDB}" srcOrd="3" destOrd="0" parTransId="{26D26CFD-F0C2-4E18-8C97-C8CB4D706A58}" sibTransId="{3CEC34EA-DCB4-4FC6-BBB7-807462EF658D}"/>
    <dgm:cxn modelId="{4DF6D27A-E440-4B3F-BE1F-C8380386FBB5}" type="presOf" srcId="{E699665A-2B3F-48E8-9CDB-395A505FFE73}" destId="{6EEE4452-4420-47BF-9E51-4B3804704A6C}" srcOrd="0" destOrd="0" presId="urn:microsoft.com/office/officeart/2005/8/layout/hList7"/>
    <dgm:cxn modelId="{7B2BEF7D-8842-4F6B-BDEF-07A2A0C0DEB8}" srcId="{FEC63FB1-2D03-4912-AADD-8DB173C3BAB1}" destId="{53B19410-3A13-424D-ADDC-EA8455688683}" srcOrd="6" destOrd="0" parTransId="{A6BBAC8B-849E-4AE8-9570-970A4FAE1C3E}" sibTransId="{EA398DCB-3288-4495-B81E-1C523A76C714}"/>
    <dgm:cxn modelId="{12ED568F-318C-44D4-8F23-496146DCEDFE}" type="presOf" srcId="{B11C5D2E-CE45-4264-A5AE-DEE12850DBBF}" destId="{84DED546-DC2E-4DD4-B636-0B0BF47B3CC7}" srcOrd="1" destOrd="1" presId="urn:microsoft.com/office/officeart/2005/8/layout/hList7"/>
    <dgm:cxn modelId="{D9DA2897-0689-4ABE-AEC8-224F84D95771}" type="presOf" srcId="{DB36208D-7793-4063-B910-BE1D5599201B}" destId="{85DC04D8-D47C-4721-BDB5-448ACFC8E075}" srcOrd="1" destOrd="0" presId="urn:microsoft.com/office/officeart/2005/8/layout/hList7"/>
    <dgm:cxn modelId="{DAFE849B-1479-44E5-A7AB-A4818781C8E3}" type="presOf" srcId="{C8F13258-970D-4A84-B3AF-EA13E37A166A}" destId="{6B1FF63E-80DE-4516-885B-DFC86E3425CB}" srcOrd="0" destOrd="0" presId="urn:microsoft.com/office/officeart/2005/8/layout/hList7"/>
    <dgm:cxn modelId="{931694A7-AB90-48E7-B147-F66F07D16B3F}" type="presOf" srcId="{D884AFCF-002F-442E-8DA7-43E644E90B22}" destId="{B2CA3DA8-F2CC-4D80-BFEA-884D850F0CA6}" srcOrd="0" destOrd="0" presId="urn:microsoft.com/office/officeart/2005/8/layout/hList7"/>
    <dgm:cxn modelId="{4AB345AA-9B5A-4E8C-910E-CD684CECD3F8}" type="presOf" srcId="{6F0EC552-6504-4CBD-99D5-5EE49CFD08D0}" destId="{54E04207-7C85-455A-BF6C-FD52FC6D0B08}" srcOrd="1" destOrd="1" presId="urn:microsoft.com/office/officeart/2005/8/layout/hList7"/>
    <dgm:cxn modelId="{8E1E57B2-A062-4FB8-93BE-99877569165B}" srcId="{FEC63FB1-2D03-4912-AADD-8DB173C3BAB1}" destId="{F7377AF8-CA4D-4545-802C-94335D943CB7}" srcOrd="7" destOrd="0" parTransId="{D5B4A320-5006-441E-9E19-AA25D5279BD1}" sibTransId="{D884AFCF-002F-442E-8DA7-43E644E90B22}"/>
    <dgm:cxn modelId="{0655B8B4-72AD-4297-AF2E-30BB52EF1DD8}" type="presOf" srcId="{09961313-0FBB-4913-B2CF-CB43701449F7}" destId="{539316B3-0E45-4251-B590-9FBC49211DA5}" srcOrd="1" destOrd="1" presId="urn:microsoft.com/office/officeart/2005/8/layout/hList7"/>
    <dgm:cxn modelId="{423A4FB8-FA65-4FBC-A789-110EFE3E66C5}" type="presOf" srcId="{74D8D596-B06C-4A3D-B8A8-42A53999DA9A}" destId="{F8F35BD1-A3EB-4E83-925B-16BA96CCCF2F}" srcOrd="1" destOrd="0" presId="urn:microsoft.com/office/officeart/2005/8/layout/hList7"/>
    <dgm:cxn modelId="{C36A3CBB-4750-41C6-8F56-1A87255D279A}" srcId="{BCA3AF0D-6494-4943-891D-A6EDB3158ECF}" destId="{B11C5D2E-CE45-4264-A5AE-DEE12850DBBF}" srcOrd="0" destOrd="0" parTransId="{41640104-C762-48E1-A0CC-BD00B5BBF9A5}" sibTransId="{DEFBC56F-00CA-49EB-AF99-0A0F73DF1E49}"/>
    <dgm:cxn modelId="{329593BF-4D58-4880-A4AB-A7DB8D2DCA2A}" type="presOf" srcId="{BCA3AF0D-6494-4943-891D-A6EDB3158ECF}" destId="{84DED546-DC2E-4DD4-B636-0B0BF47B3CC7}" srcOrd="1" destOrd="0" presId="urn:microsoft.com/office/officeart/2005/8/layout/hList7"/>
    <dgm:cxn modelId="{6F1C2FC5-6312-40D2-9763-1A30D61E00D6}" srcId="{74D8D596-B06C-4A3D-B8A8-42A53999DA9A}" destId="{7B8DF33E-35A3-418A-8858-9AEF575A730A}" srcOrd="0" destOrd="0" parTransId="{3786C1D5-448B-4DB6-904D-FC623D7B4865}" sibTransId="{2EA8EFB0-BBC6-432A-B0D9-20B99A3DF1DE}"/>
    <dgm:cxn modelId="{A59AD0CA-8410-42D3-A01D-F4F537558322}" srcId="{FEC63FB1-2D03-4912-AADD-8DB173C3BAB1}" destId="{B0E6F1C7-8D72-44A6-8C35-E72E587A57A2}" srcOrd="1" destOrd="0" parTransId="{44847C96-241B-4E1B-9BDC-FB4F88F534B6}" sibTransId="{CB7CB7CE-C372-410C-9197-1D3573108012}"/>
    <dgm:cxn modelId="{DC82E0CA-9ACD-4BBD-B743-71E156B6BAB3}" type="presOf" srcId="{78BD6DC7-3AD6-4E51-9D2E-2B3B1054B321}" destId="{94C38406-C5A3-4C01-BC33-60C1DD606051}" srcOrd="0" destOrd="0" presId="urn:microsoft.com/office/officeart/2005/8/layout/hList7"/>
    <dgm:cxn modelId="{96AE37CC-4D34-4AEA-A0A0-F61481537551}" type="presOf" srcId="{B0E6F1C7-8D72-44A6-8C35-E72E587A57A2}" destId="{DDBD0F80-290B-465C-8E86-5817A2732D17}" srcOrd="0" destOrd="0" presId="urn:microsoft.com/office/officeart/2005/8/layout/hList7"/>
    <dgm:cxn modelId="{EF0D67CD-64FB-443E-9C86-5B8F237154FC}" type="presOf" srcId="{EA398DCB-3288-4495-B81E-1C523A76C714}" destId="{8DA0C90B-ED8C-46AE-BC41-EAA20F738343}" srcOrd="0" destOrd="0" presId="urn:microsoft.com/office/officeart/2005/8/layout/hList7"/>
    <dgm:cxn modelId="{3B3CE5D1-C0A7-45D6-BC60-5F6C966707CF}" srcId="{FEC63FB1-2D03-4912-AADD-8DB173C3BAB1}" destId="{DB36208D-7793-4063-B910-BE1D5599201B}" srcOrd="4" destOrd="0" parTransId="{E5AE0113-08FF-419E-A958-323D9EE0F3E9}" sibTransId="{E88BFB47-A2BF-4552-B2CD-A1B612DAFB80}"/>
    <dgm:cxn modelId="{FE2C6BD2-DCE4-4A7B-A3EB-4BE125BA2585}" srcId="{FEC63FB1-2D03-4912-AADD-8DB173C3BAB1}" destId="{74D8D596-B06C-4A3D-B8A8-42A53999DA9A}" srcOrd="0" destOrd="0" parTransId="{63A3D2CB-5B2D-47A5-9708-85EE31D23978}" sibTransId="{B7F9CC2B-DD2E-480B-999A-085541D9BF56}"/>
    <dgm:cxn modelId="{E02B7ED2-681F-4629-BE81-F6545DF9D3DA}" srcId="{53B19410-3A13-424D-ADDC-EA8455688683}" destId="{6118B723-38F2-44CB-B18C-C0C12A7E8250}" srcOrd="0" destOrd="0" parTransId="{314DBB36-4F6E-485E-B1D2-45295A5FFB67}" sibTransId="{236C79C0-E571-42E2-8C9A-CC0F55E38BF9}"/>
    <dgm:cxn modelId="{F8D34FD3-3C24-44D2-AAA6-4B049581B565}" type="presOf" srcId="{DB36208D-7793-4063-B910-BE1D5599201B}" destId="{77F9562D-A4D2-4F1D-B546-FC9CF5CD4ACA}" srcOrd="0" destOrd="0" presId="urn:microsoft.com/office/officeart/2005/8/layout/hList7"/>
    <dgm:cxn modelId="{63C56BD5-99E1-4F18-A5F4-7EBD8BCE7BBD}" type="presOf" srcId="{B11C5D2E-CE45-4264-A5AE-DEE12850DBBF}" destId="{1F8B347E-3A6E-4877-8DCC-C44E7061AB96}" srcOrd="0" destOrd="1" presId="urn:microsoft.com/office/officeart/2005/8/layout/hList7"/>
    <dgm:cxn modelId="{67ED63D6-7295-46EA-AF8D-DD93160D3AA5}" type="presOf" srcId="{53B19410-3A13-424D-ADDC-EA8455688683}" destId="{957711E7-9651-4C78-8F9B-51A2150251AD}" srcOrd="0" destOrd="0" presId="urn:microsoft.com/office/officeart/2005/8/layout/hList7"/>
    <dgm:cxn modelId="{1EE882D8-D4F4-44C6-A538-04ECF6373101}" type="presOf" srcId="{FEC63FB1-2D03-4912-AADD-8DB173C3BAB1}" destId="{2C3D2FCF-CA91-4D9A-912C-3C355638CE5C}" srcOrd="0" destOrd="0" presId="urn:microsoft.com/office/officeart/2005/8/layout/hList7"/>
    <dgm:cxn modelId="{103A24DA-69CE-4263-9C53-2AAFE3650A92}" type="presOf" srcId="{9C11C088-B435-47B9-96F2-0D29C443431C}" destId="{85DC04D8-D47C-4721-BDB5-448ACFC8E075}" srcOrd="1" destOrd="1" presId="urn:microsoft.com/office/officeart/2005/8/layout/hList7"/>
    <dgm:cxn modelId="{5E54BEDA-C83A-4035-9F22-10504CC48F2C}" type="presOf" srcId="{BCA3AF0D-6494-4943-891D-A6EDB3158ECF}" destId="{1F8B347E-3A6E-4877-8DCC-C44E7061AB96}" srcOrd="0" destOrd="0" presId="urn:microsoft.com/office/officeart/2005/8/layout/hList7"/>
    <dgm:cxn modelId="{625E68E3-2FA3-4305-B37C-1A5855C8CBA0}" type="presOf" srcId="{E88BFB47-A2BF-4552-B2CD-A1B612DAFB80}" destId="{2C37A2D2-8BB3-45CB-9995-0620C7AE0CCB}" srcOrd="0" destOrd="0" presId="urn:microsoft.com/office/officeart/2005/8/layout/hList7"/>
    <dgm:cxn modelId="{A9B2E2E5-B5BD-4D5C-B06F-D32AAD0A4B67}" type="presOf" srcId="{6CD6278D-9C7F-4A08-AC08-20950E515636}" destId="{CDFBF8D0-C919-4EA1-9001-F6CE05091690}" srcOrd="0" destOrd="1" presId="urn:microsoft.com/office/officeart/2005/8/layout/hList7"/>
    <dgm:cxn modelId="{18A283E7-BD2F-4D06-9D65-C8932637243C}" type="presOf" srcId="{9C11C088-B435-47B9-96F2-0D29C443431C}" destId="{77F9562D-A4D2-4F1D-B546-FC9CF5CD4ACA}" srcOrd="0" destOrd="1" presId="urn:microsoft.com/office/officeart/2005/8/layout/hList7"/>
    <dgm:cxn modelId="{3AD6CEEE-49EF-451D-9895-F4707BA6F1D6}" type="presOf" srcId="{6CD6278D-9C7F-4A08-AC08-20950E515636}" destId="{F30A42E0-C1AF-4F24-BA5E-C365DA840760}" srcOrd="1" destOrd="1" presId="urn:microsoft.com/office/officeart/2005/8/layout/hList7"/>
    <dgm:cxn modelId="{B07AE6FC-B95A-47A0-B9D0-6E57122D9A58}" srcId="{FEC63FB1-2D03-4912-AADD-8DB173C3BAB1}" destId="{BCA3AF0D-6494-4943-891D-A6EDB3158ECF}" srcOrd="2" destOrd="0" parTransId="{2C82577B-9074-460D-9A17-056894E9F254}" sibTransId="{6D1FAB2F-A9AD-4575-AC0E-AE30B53EDCC4}"/>
    <dgm:cxn modelId="{C702AA6B-1ACB-4852-AB6A-7995788474DA}" type="presParOf" srcId="{2C3D2FCF-CA91-4D9A-912C-3C355638CE5C}" destId="{66867BCE-80B1-4B5F-9098-5415E7DED0B2}" srcOrd="0" destOrd="0" presId="urn:microsoft.com/office/officeart/2005/8/layout/hList7"/>
    <dgm:cxn modelId="{FB93506E-3775-4020-9118-A23F10E4C518}" type="presParOf" srcId="{2C3D2FCF-CA91-4D9A-912C-3C355638CE5C}" destId="{8323A541-76BE-41F4-98C7-712D97BF4BC8}" srcOrd="1" destOrd="0" presId="urn:microsoft.com/office/officeart/2005/8/layout/hList7"/>
    <dgm:cxn modelId="{AC5B006E-BE22-4A3B-9353-79B4702C8485}" type="presParOf" srcId="{8323A541-76BE-41F4-98C7-712D97BF4BC8}" destId="{0AB27A38-BB57-47EB-AC03-E5995F39779B}" srcOrd="0" destOrd="0" presId="urn:microsoft.com/office/officeart/2005/8/layout/hList7"/>
    <dgm:cxn modelId="{10917AA3-8EF3-4E0A-9B97-F9ADCE600546}" type="presParOf" srcId="{0AB27A38-BB57-47EB-AC03-E5995F39779B}" destId="{D31ADD46-1C9C-4938-860F-74A6C293BDBA}" srcOrd="0" destOrd="0" presId="urn:microsoft.com/office/officeart/2005/8/layout/hList7"/>
    <dgm:cxn modelId="{CD10FAC2-A421-4192-A4C1-8B7D18C0D375}" type="presParOf" srcId="{0AB27A38-BB57-47EB-AC03-E5995F39779B}" destId="{F8F35BD1-A3EB-4E83-925B-16BA96CCCF2F}" srcOrd="1" destOrd="0" presId="urn:microsoft.com/office/officeart/2005/8/layout/hList7"/>
    <dgm:cxn modelId="{7FD27CE5-FB3A-4218-8B54-78AB3A7B1539}" type="presParOf" srcId="{0AB27A38-BB57-47EB-AC03-E5995F39779B}" destId="{31300ADF-E5FB-4F92-A1CA-C140213A1B73}" srcOrd="2" destOrd="0" presId="urn:microsoft.com/office/officeart/2005/8/layout/hList7"/>
    <dgm:cxn modelId="{E1EC8629-CE1B-4474-985E-944FADBE2FAD}" type="presParOf" srcId="{0AB27A38-BB57-47EB-AC03-E5995F39779B}" destId="{B2B1EDD5-ED87-4F86-8772-253B7973C248}" srcOrd="3" destOrd="0" presId="urn:microsoft.com/office/officeart/2005/8/layout/hList7"/>
    <dgm:cxn modelId="{BC613913-6CAD-4D89-BB70-2799B72B931E}" type="presParOf" srcId="{8323A541-76BE-41F4-98C7-712D97BF4BC8}" destId="{A791E490-85C0-4285-8491-4A2840BD1CDF}" srcOrd="1" destOrd="0" presId="urn:microsoft.com/office/officeart/2005/8/layout/hList7"/>
    <dgm:cxn modelId="{CDEA156E-4410-463C-B71A-686F7BCC7B60}" type="presParOf" srcId="{8323A541-76BE-41F4-98C7-712D97BF4BC8}" destId="{DC67B33D-A25F-42EE-B5FC-724B98FEDECB}" srcOrd="2" destOrd="0" presId="urn:microsoft.com/office/officeart/2005/8/layout/hList7"/>
    <dgm:cxn modelId="{F763C40F-5868-4E2C-8FFA-F4F127DE8741}" type="presParOf" srcId="{DC67B33D-A25F-42EE-B5FC-724B98FEDECB}" destId="{DDBD0F80-290B-465C-8E86-5817A2732D17}" srcOrd="0" destOrd="0" presId="urn:microsoft.com/office/officeart/2005/8/layout/hList7"/>
    <dgm:cxn modelId="{3FD659EA-84A1-4386-927B-0CA82BCA419D}" type="presParOf" srcId="{DC67B33D-A25F-42EE-B5FC-724B98FEDECB}" destId="{6476FDAA-53EB-48A9-BD11-D5B3B8DD0BC0}" srcOrd="1" destOrd="0" presId="urn:microsoft.com/office/officeart/2005/8/layout/hList7"/>
    <dgm:cxn modelId="{1CE7A487-686E-4392-971A-DD1D8BB557C7}" type="presParOf" srcId="{DC67B33D-A25F-42EE-B5FC-724B98FEDECB}" destId="{86118468-8F62-414A-982D-0BACC35304E1}" srcOrd="2" destOrd="0" presId="urn:microsoft.com/office/officeart/2005/8/layout/hList7"/>
    <dgm:cxn modelId="{FA0FB6B2-FDD9-4898-A57B-F8F3FB2E6F36}" type="presParOf" srcId="{DC67B33D-A25F-42EE-B5FC-724B98FEDECB}" destId="{7668B86B-508A-4995-975E-0F9B8BFD6147}" srcOrd="3" destOrd="0" presId="urn:microsoft.com/office/officeart/2005/8/layout/hList7"/>
    <dgm:cxn modelId="{0CF7A3F9-5457-49A0-A704-955377C1D2FE}" type="presParOf" srcId="{8323A541-76BE-41F4-98C7-712D97BF4BC8}" destId="{DC24B6BF-48E2-4A9B-982C-03E7D6F80BBA}" srcOrd="3" destOrd="0" presId="urn:microsoft.com/office/officeart/2005/8/layout/hList7"/>
    <dgm:cxn modelId="{895B8E7A-E764-424B-B930-27ECE8E3A84A}" type="presParOf" srcId="{8323A541-76BE-41F4-98C7-712D97BF4BC8}" destId="{52FDD04E-C46B-45F7-B008-8B80F42AC461}" srcOrd="4" destOrd="0" presId="urn:microsoft.com/office/officeart/2005/8/layout/hList7"/>
    <dgm:cxn modelId="{9568E093-A491-43DD-8D79-657974674697}" type="presParOf" srcId="{52FDD04E-C46B-45F7-B008-8B80F42AC461}" destId="{1F8B347E-3A6E-4877-8DCC-C44E7061AB96}" srcOrd="0" destOrd="0" presId="urn:microsoft.com/office/officeart/2005/8/layout/hList7"/>
    <dgm:cxn modelId="{E1B3B4C8-FD7B-497C-9F34-F2BB89FF825E}" type="presParOf" srcId="{52FDD04E-C46B-45F7-B008-8B80F42AC461}" destId="{84DED546-DC2E-4DD4-B636-0B0BF47B3CC7}" srcOrd="1" destOrd="0" presId="urn:microsoft.com/office/officeart/2005/8/layout/hList7"/>
    <dgm:cxn modelId="{AE9DA890-6BA5-418C-985F-AB2C047D8800}" type="presParOf" srcId="{52FDD04E-C46B-45F7-B008-8B80F42AC461}" destId="{12BE2F07-0FDF-4A0B-8647-31795BC8447D}" srcOrd="2" destOrd="0" presId="urn:microsoft.com/office/officeart/2005/8/layout/hList7"/>
    <dgm:cxn modelId="{F6C9C397-D4A3-4076-AE29-9750C57BBEA5}" type="presParOf" srcId="{52FDD04E-C46B-45F7-B008-8B80F42AC461}" destId="{6E872527-17BC-4C98-89D0-9F2286AF0300}" srcOrd="3" destOrd="0" presId="urn:microsoft.com/office/officeart/2005/8/layout/hList7"/>
    <dgm:cxn modelId="{92291741-EB65-4992-83F0-237722860947}" type="presParOf" srcId="{8323A541-76BE-41F4-98C7-712D97BF4BC8}" destId="{D7FCF2F4-8263-4CD7-ABA9-890DD4E44979}" srcOrd="5" destOrd="0" presId="urn:microsoft.com/office/officeart/2005/8/layout/hList7"/>
    <dgm:cxn modelId="{56767D2A-FECA-467E-9F1B-EF4FCA639628}" type="presParOf" srcId="{8323A541-76BE-41F4-98C7-712D97BF4BC8}" destId="{D045ED80-57D0-4B13-B73D-05A0E23104EB}" srcOrd="6" destOrd="0" presId="urn:microsoft.com/office/officeart/2005/8/layout/hList7"/>
    <dgm:cxn modelId="{BB3CDF41-AE63-49B1-8FEC-968EE497A4AA}" type="presParOf" srcId="{D045ED80-57D0-4B13-B73D-05A0E23104EB}" destId="{D1D946E4-7CB9-4968-A27E-36DFB07AA57B}" srcOrd="0" destOrd="0" presId="urn:microsoft.com/office/officeart/2005/8/layout/hList7"/>
    <dgm:cxn modelId="{E1AE1C6C-0F0E-4A9D-AFB3-47B282541395}" type="presParOf" srcId="{D045ED80-57D0-4B13-B73D-05A0E23104EB}" destId="{539316B3-0E45-4251-B590-9FBC49211DA5}" srcOrd="1" destOrd="0" presId="urn:microsoft.com/office/officeart/2005/8/layout/hList7"/>
    <dgm:cxn modelId="{28F227DE-D0DB-447B-BA29-811211033EAD}" type="presParOf" srcId="{D045ED80-57D0-4B13-B73D-05A0E23104EB}" destId="{9A60902A-0DB8-46FC-88CF-8E1915A0E69E}" srcOrd="2" destOrd="0" presId="urn:microsoft.com/office/officeart/2005/8/layout/hList7"/>
    <dgm:cxn modelId="{56880808-0C26-4D57-AFCF-A34C8A554AEC}" type="presParOf" srcId="{D045ED80-57D0-4B13-B73D-05A0E23104EB}" destId="{8D497DF5-F07D-4E7E-A625-7809A5FFDD9C}" srcOrd="3" destOrd="0" presId="urn:microsoft.com/office/officeart/2005/8/layout/hList7"/>
    <dgm:cxn modelId="{3E5291A6-3409-4C6E-A818-43626209D5D6}" type="presParOf" srcId="{8323A541-76BE-41F4-98C7-712D97BF4BC8}" destId="{EAB6E3BB-DEF6-4560-9AC6-ED3A27B857D4}" srcOrd="7" destOrd="0" presId="urn:microsoft.com/office/officeart/2005/8/layout/hList7"/>
    <dgm:cxn modelId="{3CE53E22-6501-456A-BEA3-FBA0E3B518F5}" type="presParOf" srcId="{8323A541-76BE-41F4-98C7-712D97BF4BC8}" destId="{0FFACCD2-388D-4693-B005-A69EA93DF093}" srcOrd="8" destOrd="0" presId="urn:microsoft.com/office/officeart/2005/8/layout/hList7"/>
    <dgm:cxn modelId="{8AEEA701-4685-45D4-9DE8-60D3AD840216}" type="presParOf" srcId="{0FFACCD2-388D-4693-B005-A69EA93DF093}" destId="{77F9562D-A4D2-4F1D-B546-FC9CF5CD4ACA}" srcOrd="0" destOrd="0" presId="urn:microsoft.com/office/officeart/2005/8/layout/hList7"/>
    <dgm:cxn modelId="{1EA27176-55DA-4F39-A404-6DBD06EE4093}" type="presParOf" srcId="{0FFACCD2-388D-4693-B005-A69EA93DF093}" destId="{85DC04D8-D47C-4721-BDB5-448ACFC8E075}" srcOrd="1" destOrd="0" presId="urn:microsoft.com/office/officeart/2005/8/layout/hList7"/>
    <dgm:cxn modelId="{DD759552-85BF-40AC-BD63-6072997F9E2E}" type="presParOf" srcId="{0FFACCD2-388D-4693-B005-A69EA93DF093}" destId="{8C2737C3-8408-4FB0-A5FE-1452AAD7DCDF}" srcOrd="2" destOrd="0" presId="urn:microsoft.com/office/officeart/2005/8/layout/hList7"/>
    <dgm:cxn modelId="{AC2AF2E8-1CD3-4AEB-859E-5118A165E722}" type="presParOf" srcId="{0FFACCD2-388D-4693-B005-A69EA93DF093}" destId="{EED4F6B4-5303-4103-AFA8-FC1AD8605D50}" srcOrd="3" destOrd="0" presId="urn:microsoft.com/office/officeart/2005/8/layout/hList7"/>
    <dgm:cxn modelId="{1EDA057B-D560-490A-B4AB-CB0C86503296}" type="presParOf" srcId="{8323A541-76BE-41F4-98C7-712D97BF4BC8}" destId="{2C37A2D2-8BB3-45CB-9995-0620C7AE0CCB}" srcOrd="9" destOrd="0" presId="urn:microsoft.com/office/officeart/2005/8/layout/hList7"/>
    <dgm:cxn modelId="{5E87CA88-E984-4510-A681-55A1923CC8AC}" type="presParOf" srcId="{8323A541-76BE-41F4-98C7-712D97BF4BC8}" destId="{A600FF2C-FDE7-45DE-8F25-5465030E7983}" srcOrd="10" destOrd="0" presId="urn:microsoft.com/office/officeart/2005/8/layout/hList7"/>
    <dgm:cxn modelId="{95A3C28A-3D85-453C-BD3B-D567AF3EDD11}" type="presParOf" srcId="{A600FF2C-FDE7-45DE-8F25-5465030E7983}" destId="{94C38406-C5A3-4C01-BC33-60C1DD606051}" srcOrd="0" destOrd="0" presId="urn:microsoft.com/office/officeart/2005/8/layout/hList7"/>
    <dgm:cxn modelId="{18AE6698-2482-459E-AFEE-9C7DBA58F634}" type="presParOf" srcId="{A600FF2C-FDE7-45DE-8F25-5465030E7983}" destId="{54E04207-7C85-455A-BF6C-FD52FC6D0B08}" srcOrd="1" destOrd="0" presId="urn:microsoft.com/office/officeart/2005/8/layout/hList7"/>
    <dgm:cxn modelId="{8785763C-3F30-410E-BF77-AEE29E628EAE}" type="presParOf" srcId="{A600FF2C-FDE7-45DE-8F25-5465030E7983}" destId="{94C4B895-115A-4E90-AB77-2F03253A3833}" srcOrd="2" destOrd="0" presId="urn:microsoft.com/office/officeart/2005/8/layout/hList7"/>
    <dgm:cxn modelId="{66C3BB5F-43C6-477A-A8A4-F4DA746709ED}" type="presParOf" srcId="{A600FF2C-FDE7-45DE-8F25-5465030E7983}" destId="{33EA4FF8-6F40-43D1-B86C-A182B990A58A}" srcOrd="3" destOrd="0" presId="urn:microsoft.com/office/officeart/2005/8/layout/hList7"/>
    <dgm:cxn modelId="{2967729D-CC60-461B-9789-2A55E8ABD72D}" type="presParOf" srcId="{8323A541-76BE-41F4-98C7-712D97BF4BC8}" destId="{6EEE4452-4420-47BF-9E51-4B3804704A6C}" srcOrd="11" destOrd="0" presId="urn:microsoft.com/office/officeart/2005/8/layout/hList7"/>
    <dgm:cxn modelId="{43EEE7AE-F8F7-4D1B-B291-972F4ED27EDA}" type="presParOf" srcId="{8323A541-76BE-41F4-98C7-712D97BF4BC8}" destId="{D62B1DD0-1C02-4C6F-BD54-8A55AF74D5E0}" srcOrd="12" destOrd="0" presId="urn:microsoft.com/office/officeart/2005/8/layout/hList7"/>
    <dgm:cxn modelId="{30B0E15B-8C67-41CD-A95C-26310DC8BAA5}" type="presParOf" srcId="{D62B1DD0-1C02-4C6F-BD54-8A55AF74D5E0}" destId="{957711E7-9651-4C78-8F9B-51A2150251AD}" srcOrd="0" destOrd="0" presId="urn:microsoft.com/office/officeart/2005/8/layout/hList7"/>
    <dgm:cxn modelId="{33E23385-F79C-4334-A962-9825A1C8C2F4}" type="presParOf" srcId="{D62B1DD0-1C02-4C6F-BD54-8A55AF74D5E0}" destId="{16A868E7-0F5E-4AC9-814D-7404DFB33825}" srcOrd="1" destOrd="0" presId="urn:microsoft.com/office/officeart/2005/8/layout/hList7"/>
    <dgm:cxn modelId="{78C841CD-9B19-4B69-B767-441D015DC545}" type="presParOf" srcId="{D62B1DD0-1C02-4C6F-BD54-8A55AF74D5E0}" destId="{4A3C7724-2F28-4150-9CFB-0FA617FFED49}" srcOrd="2" destOrd="0" presId="urn:microsoft.com/office/officeart/2005/8/layout/hList7"/>
    <dgm:cxn modelId="{B6307D69-00AE-4B63-9DB3-28C5F8A7E8F9}" type="presParOf" srcId="{D62B1DD0-1C02-4C6F-BD54-8A55AF74D5E0}" destId="{1852BAFB-752C-42BE-B885-B39F4FBB4C13}" srcOrd="3" destOrd="0" presId="urn:microsoft.com/office/officeart/2005/8/layout/hList7"/>
    <dgm:cxn modelId="{B1795DAF-743E-498B-B5F8-C699776460E7}" type="presParOf" srcId="{8323A541-76BE-41F4-98C7-712D97BF4BC8}" destId="{8DA0C90B-ED8C-46AE-BC41-EAA20F738343}" srcOrd="13" destOrd="0" presId="urn:microsoft.com/office/officeart/2005/8/layout/hList7"/>
    <dgm:cxn modelId="{106EAD92-A918-4408-934D-A49C4C17626C}" type="presParOf" srcId="{8323A541-76BE-41F4-98C7-712D97BF4BC8}" destId="{405F9785-20B7-4815-A8C0-4DEBB049E109}" srcOrd="14" destOrd="0" presId="urn:microsoft.com/office/officeart/2005/8/layout/hList7"/>
    <dgm:cxn modelId="{11762E8A-5DD6-4E0F-AC2C-160D4AC88ACE}" type="presParOf" srcId="{405F9785-20B7-4815-A8C0-4DEBB049E109}" destId="{CDFBF8D0-C919-4EA1-9001-F6CE05091690}" srcOrd="0" destOrd="0" presId="urn:microsoft.com/office/officeart/2005/8/layout/hList7"/>
    <dgm:cxn modelId="{57A15C75-D0E7-492B-BD31-CAEB98111FF9}" type="presParOf" srcId="{405F9785-20B7-4815-A8C0-4DEBB049E109}" destId="{F30A42E0-C1AF-4F24-BA5E-C365DA840760}" srcOrd="1" destOrd="0" presId="urn:microsoft.com/office/officeart/2005/8/layout/hList7"/>
    <dgm:cxn modelId="{B21371A8-A915-436B-8EDC-7056F894CAD2}" type="presParOf" srcId="{405F9785-20B7-4815-A8C0-4DEBB049E109}" destId="{18F48C22-D186-461C-B326-6C02598B8B13}" srcOrd="2" destOrd="0" presId="urn:microsoft.com/office/officeart/2005/8/layout/hList7"/>
    <dgm:cxn modelId="{F18F6716-83FA-47E8-A5EA-7BEA22921C75}" type="presParOf" srcId="{405F9785-20B7-4815-A8C0-4DEBB049E109}" destId="{55FAC7DD-9319-4F0F-B503-24E0958153EF}" srcOrd="3" destOrd="0" presId="urn:microsoft.com/office/officeart/2005/8/layout/hList7"/>
    <dgm:cxn modelId="{80DD1A63-5B6A-4A71-A445-FB6E60B0958A}" type="presParOf" srcId="{8323A541-76BE-41F4-98C7-712D97BF4BC8}" destId="{B2CA3DA8-F2CC-4D80-BFEA-884D850F0CA6}" srcOrd="15" destOrd="0" presId="urn:microsoft.com/office/officeart/2005/8/layout/hList7"/>
    <dgm:cxn modelId="{BE0F1D38-046D-4883-818A-3F209EE0B7EA}" type="presParOf" srcId="{8323A541-76BE-41F4-98C7-712D97BF4BC8}" destId="{503BAF89-F706-4714-893F-F8AE815C34D2}" srcOrd="16" destOrd="0" presId="urn:microsoft.com/office/officeart/2005/8/layout/hList7"/>
    <dgm:cxn modelId="{A0694EAA-E861-4939-8974-A9C59E55AF98}" type="presParOf" srcId="{503BAF89-F706-4714-893F-F8AE815C34D2}" destId="{6B1FF63E-80DE-4516-885B-DFC86E3425CB}" srcOrd="0" destOrd="0" presId="urn:microsoft.com/office/officeart/2005/8/layout/hList7"/>
    <dgm:cxn modelId="{91F4007A-7EA0-435B-8F47-A8B4819B44B5}" type="presParOf" srcId="{503BAF89-F706-4714-893F-F8AE815C34D2}" destId="{2F81033B-374A-4978-9D68-6C04A913398D}" srcOrd="1" destOrd="0" presId="urn:microsoft.com/office/officeart/2005/8/layout/hList7"/>
    <dgm:cxn modelId="{65BD0167-557D-49E5-889D-24B88D0A969B}" type="presParOf" srcId="{503BAF89-F706-4714-893F-F8AE815C34D2}" destId="{E5ABC9C5-9C20-4D2B-9CA6-2D5F4C99A7F6}" srcOrd="2" destOrd="0" presId="urn:microsoft.com/office/officeart/2005/8/layout/hList7"/>
    <dgm:cxn modelId="{351B3486-8FE8-4CC4-BB5E-63D3E14A353D}" type="presParOf" srcId="{503BAF89-F706-4714-893F-F8AE815C34D2}" destId="{E5045245-590E-467B-9262-6A255A8D0BE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001058-5680-46C6-ABD1-BF4BD0F349AA}" type="doc">
      <dgm:prSet loTypeId="urn:microsoft.com/office/officeart/2005/8/layout/hierarchy2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41EDD6FD-F476-462F-98AB-AB7A76DA3BA1}">
      <dgm:prSet phldrT="[Text]"/>
      <dgm:spPr/>
      <dgm:t>
        <a:bodyPr/>
        <a:lstStyle/>
        <a:p>
          <a:r>
            <a:rPr lang="en-GB"/>
            <a:t>No dispute about what families are entitled to (clarity for schools as well)</a:t>
          </a:r>
        </a:p>
      </dgm:t>
    </dgm:pt>
    <dgm:pt modelId="{9AA9907A-223D-42A3-B336-F084CEEEB4EE}" type="parTrans" cxnId="{5F798900-61D3-47D1-BD36-3C42FC8A6FDA}">
      <dgm:prSet/>
      <dgm:spPr/>
      <dgm:t>
        <a:bodyPr/>
        <a:lstStyle/>
        <a:p>
          <a:endParaRPr lang="en-GB"/>
        </a:p>
      </dgm:t>
    </dgm:pt>
    <dgm:pt modelId="{B143867A-5E04-4089-8F5C-21C00C98FED7}" type="sibTrans" cxnId="{5F798900-61D3-47D1-BD36-3C42FC8A6FDA}">
      <dgm:prSet/>
      <dgm:spPr/>
      <dgm:t>
        <a:bodyPr/>
        <a:lstStyle/>
        <a:p>
          <a:endParaRPr lang="en-GB"/>
        </a:p>
      </dgm:t>
    </dgm:pt>
    <dgm:pt modelId="{14ABCA18-BACE-487B-97CA-20CA7BF580CC}">
      <dgm:prSet phldrT="[Text]"/>
      <dgm:spPr/>
      <dgm:t>
        <a:bodyPr/>
        <a:lstStyle/>
        <a:p>
          <a:r>
            <a:rPr lang="en-GB"/>
            <a:t>Clarity over who pays for what</a:t>
          </a:r>
        </a:p>
      </dgm:t>
    </dgm:pt>
    <dgm:pt modelId="{93BCB751-E107-43AC-AF36-B506716012C8}" type="parTrans" cxnId="{DBB124FF-70AC-4883-823A-C4FCF09E5880}">
      <dgm:prSet/>
      <dgm:spPr/>
      <dgm:t>
        <a:bodyPr/>
        <a:lstStyle/>
        <a:p>
          <a:endParaRPr lang="en-GB"/>
        </a:p>
      </dgm:t>
    </dgm:pt>
    <dgm:pt modelId="{A2D58944-C2EB-48F9-87B0-1C1537D509B2}" type="sibTrans" cxnId="{DBB124FF-70AC-4883-823A-C4FCF09E5880}">
      <dgm:prSet/>
      <dgm:spPr/>
      <dgm:t>
        <a:bodyPr/>
        <a:lstStyle/>
        <a:p>
          <a:endParaRPr lang="en-GB"/>
        </a:p>
      </dgm:t>
    </dgm:pt>
    <dgm:pt modelId="{AAE17F9D-FD7B-4557-9EBB-699C674BDC1B}">
      <dgm:prSet phldrT="[Text]"/>
      <dgm:spPr/>
      <dgm:t>
        <a:bodyPr/>
        <a:lstStyle/>
        <a:p>
          <a:r>
            <a:rPr lang="en-GB"/>
            <a:t>Makes disagreement resolution easier because everyone knows what should be provided</a:t>
          </a:r>
        </a:p>
      </dgm:t>
    </dgm:pt>
    <dgm:pt modelId="{743D51A2-AE02-48DC-8F9B-92DAF9164AE5}" type="parTrans" cxnId="{59C3C005-4682-4CFB-8F4A-6660ECB025AE}">
      <dgm:prSet/>
      <dgm:spPr/>
      <dgm:t>
        <a:bodyPr/>
        <a:lstStyle/>
        <a:p>
          <a:endParaRPr lang="en-GB"/>
        </a:p>
      </dgm:t>
    </dgm:pt>
    <dgm:pt modelId="{B7283FA7-1A1B-46A8-A31C-320D20E988F3}" type="sibTrans" cxnId="{59C3C005-4682-4CFB-8F4A-6660ECB025AE}">
      <dgm:prSet/>
      <dgm:spPr/>
      <dgm:t>
        <a:bodyPr/>
        <a:lstStyle/>
        <a:p>
          <a:endParaRPr lang="en-GB"/>
        </a:p>
      </dgm:t>
    </dgm:pt>
    <dgm:pt modelId="{7C3B439C-5452-45C1-9079-98672A2337AF}">
      <dgm:prSet phldrT="[Text]"/>
      <dgm:spPr/>
      <dgm:t>
        <a:bodyPr/>
        <a:lstStyle/>
        <a:p>
          <a:r>
            <a:rPr lang="en-GB"/>
            <a:t>Drives early intervention</a:t>
          </a:r>
        </a:p>
      </dgm:t>
    </dgm:pt>
    <dgm:pt modelId="{0D3580D6-EB1B-4BF0-9C37-058A409ACE1B}" type="parTrans" cxnId="{831BB5F9-603F-4843-AD60-45E8C24537FD}">
      <dgm:prSet/>
      <dgm:spPr/>
      <dgm:t>
        <a:bodyPr/>
        <a:lstStyle/>
        <a:p>
          <a:endParaRPr lang="en-GB"/>
        </a:p>
      </dgm:t>
    </dgm:pt>
    <dgm:pt modelId="{0E935119-63ED-416F-9A97-25A82A8CCA43}" type="sibTrans" cxnId="{831BB5F9-603F-4843-AD60-45E8C24537FD}">
      <dgm:prSet/>
      <dgm:spPr/>
      <dgm:t>
        <a:bodyPr/>
        <a:lstStyle/>
        <a:p>
          <a:endParaRPr lang="en-GB"/>
        </a:p>
      </dgm:t>
    </dgm:pt>
    <dgm:pt modelId="{DA7009D7-248A-4BCB-A679-9BBC3473FCD6}">
      <dgm:prSet phldrT="[Text]"/>
      <dgm:spPr/>
      <dgm:t>
        <a:bodyPr/>
        <a:lstStyle/>
        <a:p>
          <a:r>
            <a:rPr lang="en-GB"/>
            <a:t>Enables better local area planning</a:t>
          </a:r>
        </a:p>
      </dgm:t>
    </dgm:pt>
    <dgm:pt modelId="{960F6401-724D-4DFD-8A5A-724B13FB0E95}" type="parTrans" cxnId="{C36C5E86-D08F-4B7F-B4DC-CF08A81797FD}">
      <dgm:prSet/>
      <dgm:spPr/>
      <dgm:t>
        <a:bodyPr/>
        <a:lstStyle/>
        <a:p>
          <a:endParaRPr lang="en-GB"/>
        </a:p>
      </dgm:t>
    </dgm:pt>
    <dgm:pt modelId="{89647CC0-6C63-4649-A2E7-7987093C77FE}" type="sibTrans" cxnId="{C36C5E86-D08F-4B7F-B4DC-CF08A81797FD}">
      <dgm:prSet/>
      <dgm:spPr/>
      <dgm:t>
        <a:bodyPr/>
        <a:lstStyle/>
        <a:p>
          <a:endParaRPr lang="en-GB"/>
        </a:p>
      </dgm:t>
    </dgm:pt>
    <dgm:pt modelId="{246FA44B-4AC6-43A1-8235-1239F9A2F164}">
      <dgm:prSet phldrT="[Text]"/>
      <dgm:spPr/>
      <dgm:t>
        <a:bodyPr/>
        <a:lstStyle/>
        <a:p>
          <a:r>
            <a:rPr lang="en-GB"/>
            <a:t>Reduces the need for tribunal</a:t>
          </a:r>
        </a:p>
      </dgm:t>
    </dgm:pt>
    <dgm:pt modelId="{8A373009-F64C-4EB6-8B11-B93208867614}" type="parTrans" cxnId="{F122D33F-DEF2-491F-BE60-C0F124D2EFDB}">
      <dgm:prSet/>
      <dgm:spPr/>
      <dgm:t>
        <a:bodyPr/>
        <a:lstStyle/>
        <a:p>
          <a:endParaRPr lang="en-GB"/>
        </a:p>
      </dgm:t>
    </dgm:pt>
    <dgm:pt modelId="{0CB7EAC4-DF05-41F1-B5FE-6FEA041829CE}" type="sibTrans" cxnId="{F122D33F-DEF2-491F-BE60-C0F124D2EFDB}">
      <dgm:prSet/>
      <dgm:spPr/>
      <dgm:t>
        <a:bodyPr/>
        <a:lstStyle/>
        <a:p>
          <a:endParaRPr lang="en-GB"/>
        </a:p>
      </dgm:t>
    </dgm:pt>
    <dgm:pt modelId="{066E34E9-26B9-4D62-9CB3-64EBA264A737}">
      <dgm:prSet phldrT="[Text]"/>
      <dgm:spPr/>
      <dgm:t>
        <a:bodyPr/>
        <a:lstStyle/>
        <a:p>
          <a:r>
            <a:rPr lang="en-GB"/>
            <a:t>National standards</a:t>
          </a:r>
        </a:p>
      </dgm:t>
    </dgm:pt>
    <dgm:pt modelId="{D2A1CAAA-8E78-4838-B67D-7FB307A8DC70}" type="parTrans" cxnId="{34D3281C-D48D-40F6-8598-C46D524E8D37}">
      <dgm:prSet/>
      <dgm:spPr/>
      <dgm:t>
        <a:bodyPr/>
        <a:lstStyle/>
        <a:p>
          <a:endParaRPr lang="en-GB"/>
        </a:p>
      </dgm:t>
    </dgm:pt>
    <dgm:pt modelId="{E0A00B5C-0A3A-46A4-B740-AC28E049946D}" type="sibTrans" cxnId="{34D3281C-D48D-40F6-8598-C46D524E8D37}">
      <dgm:prSet/>
      <dgm:spPr/>
      <dgm:t>
        <a:bodyPr/>
        <a:lstStyle/>
        <a:p>
          <a:endParaRPr lang="en-GB"/>
        </a:p>
      </dgm:t>
    </dgm:pt>
    <dgm:pt modelId="{F7497009-6BC2-4C85-B55C-C780B28622AB}" type="pres">
      <dgm:prSet presAssocID="{14001058-5680-46C6-ABD1-BF4BD0F349A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191EF7A-68BC-401C-B47B-11C5439D91FE}" type="pres">
      <dgm:prSet presAssocID="{066E34E9-26B9-4D62-9CB3-64EBA264A737}" presName="root1" presStyleCnt="0"/>
      <dgm:spPr/>
    </dgm:pt>
    <dgm:pt modelId="{FB721F9C-30A1-41D1-BD3E-BC7EABB7E598}" type="pres">
      <dgm:prSet presAssocID="{066E34E9-26B9-4D62-9CB3-64EBA264A737}" presName="LevelOneTextNode" presStyleLbl="node0" presStyleIdx="0" presStyleCnt="1">
        <dgm:presLayoutVars>
          <dgm:chPref val="3"/>
        </dgm:presLayoutVars>
      </dgm:prSet>
      <dgm:spPr/>
    </dgm:pt>
    <dgm:pt modelId="{30736972-3B45-4F5F-A5A0-350235C90D97}" type="pres">
      <dgm:prSet presAssocID="{066E34E9-26B9-4D62-9CB3-64EBA264A737}" presName="level2hierChild" presStyleCnt="0"/>
      <dgm:spPr/>
    </dgm:pt>
    <dgm:pt modelId="{691CAF7B-652F-4054-AA58-4B2329D6573D}" type="pres">
      <dgm:prSet presAssocID="{9AA9907A-223D-42A3-B336-F084CEEEB4EE}" presName="conn2-1" presStyleLbl="parChTrans1D2" presStyleIdx="0" presStyleCnt="3"/>
      <dgm:spPr/>
    </dgm:pt>
    <dgm:pt modelId="{6E0148F9-A08E-4446-BDFB-96F57487D5DC}" type="pres">
      <dgm:prSet presAssocID="{9AA9907A-223D-42A3-B336-F084CEEEB4EE}" presName="connTx" presStyleLbl="parChTrans1D2" presStyleIdx="0" presStyleCnt="3"/>
      <dgm:spPr/>
    </dgm:pt>
    <dgm:pt modelId="{7031B6C2-7EA6-4551-ABED-D150FAC75897}" type="pres">
      <dgm:prSet presAssocID="{41EDD6FD-F476-462F-98AB-AB7A76DA3BA1}" presName="root2" presStyleCnt="0"/>
      <dgm:spPr/>
    </dgm:pt>
    <dgm:pt modelId="{53672098-220E-406C-9EDD-F40AA4E6D920}" type="pres">
      <dgm:prSet presAssocID="{41EDD6FD-F476-462F-98AB-AB7A76DA3BA1}" presName="LevelTwoTextNode" presStyleLbl="node2" presStyleIdx="0" presStyleCnt="3">
        <dgm:presLayoutVars>
          <dgm:chPref val="3"/>
        </dgm:presLayoutVars>
      </dgm:prSet>
      <dgm:spPr/>
    </dgm:pt>
    <dgm:pt modelId="{A2AAD55F-EC0F-43F3-84C0-00760F018959}" type="pres">
      <dgm:prSet presAssocID="{41EDD6FD-F476-462F-98AB-AB7A76DA3BA1}" presName="level3hierChild" presStyleCnt="0"/>
      <dgm:spPr/>
    </dgm:pt>
    <dgm:pt modelId="{CCEF5611-3D85-49A3-9F45-6B5E98844306}" type="pres">
      <dgm:prSet presAssocID="{0D3580D6-EB1B-4BF0-9C37-058A409ACE1B}" presName="conn2-1" presStyleLbl="parChTrans1D3" presStyleIdx="0" presStyleCnt="3"/>
      <dgm:spPr/>
    </dgm:pt>
    <dgm:pt modelId="{4CBF0101-84D8-40F5-9CF5-6EA1DC9921B2}" type="pres">
      <dgm:prSet presAssocID="{0D3580D6-EB1B-4BF0-9C37-058A409ACE1B}" presName="connTx" presStyleLbl="parChTrans1D3" presStyleIdx="0" presStyleCnt="3"/>
      <dgm:spPr/>
    </dgm:pt>
    <dgm:pt modelId="{F3453217-EEA1-43BE-BCAA-9DC9E1F204B7}" type="pres">
      <dgm:prSet presAssocID="{7C3B439C-5452-45C1-9079-98672A2337AF}" presName="root2" presStyleCnt="0"/>
      <dgm:spPr/>
    </dgm:pt>
    <dgm:pt modelId="{FAA70FD7-06C5-450C-BA44-21B26A88EF0E}" type="pres">
      <dgm:prSet presAssocID="{7C3B439C-5452-45C1-9079-98672A2337AF}" presName="LevelTwoTextNode" presStyleLbl="node3" presStyleIdx="0" presStyleCnt="3">
        <dgm:presLayoutVars>
          <dgm:chPref val="3"/>
        </dgm:presLayoutVars>
      </dgm:prSet>
      <dgm:spPr/>
    </dgm:pt>
    <dgm:pt modelId="{77947B47-0AF6-4F9A-B6E4-3E67AF3A274F}" type="pres">
      <dgm:prSet presAssocID="{7C3B439C-5452-45C1-9079-98672A2337AF}" presName="level3hierChild" presStyleCnt="0"/>
      <dgm:spPr/>
    </dgm:pt>
    <dgm:pt modelId="{35CC48B4-0FC9-4052-A93E-980AA346F48B}" type="pres">
      <dgm:prSet presAssocID="{93BCB751-E107-43AC-AF36-B506716012C8}" presName="conn2-1" presStyleLbl="parChTrans1D2" presStyleIdx="1" presStyleCnt="3"/>
      <dgm:spPr/>
    </dgm:pt>
    <dgm:pt modelId="{ED59D4FA-CDE2-4CBE-81C7-9CBB58DA4B31}" type="pres">
      <dgm:prSet presAssocID="{93BCB751-E107-43AC-AF36-B506716012C8}" presName="connTx" presStyleLbl="parChTrans1D2" presStyleIdx="1" presStyleCnt="3"/>
      <dgm:spPr/>
    </dgm:pt>
    <dgm:pt modelId="{B3C23B99-660D-46F2-9C57-8DB497DF9615}" type="pres">
      <dgm:prSet presAssocID="{14ABCA18-BACE-487B-97CA-20CA7BF580CC}" presName="root2" presStyleCnt="0"/>
      <dgm:spPr/>
    </dgm:pt>
    <dgm:pt modelId="{9167EB7B-4040-46E7-ABCE-58369673E9D0}" type="pres">
      <dgm:prSet presAssocID="{14ABCA18-BACE-487B-97CA-20CA7BF580CC}" presName="LevelTwoTextNode" presStyleLbl="node2" presStyleIdx="1" presStyleCnt="3">
        <dgm:presLayoutVars>
          <dgm:chPref val="3"/>
        </dgm:presLayoutVars>
      </dgm:prSet>
      <dgm:spPr/>
    </dgm:pt>
    <dgm:pt modelId="{A7C2F7F0-8047-4D66-9576-5140AFC0323D}" type="pres">
      <dgm:prSet presAssocID="{14ABCA18-BACE-487B-97CA-20CA7BF580CC}" presName="level3hierChild" presStyleCnt="0"/>
      <dgm:spPr/>
    </dgm:pt>
    <dgm:pt modelId="{D65BA22B-6409-4C05-8D22-193661693816}" type="pres">
      <dgm:prSet presAssocID="{960F6401-724D-4DFD-8A5A-724B13FB0E95}" presName="conn2-1" presStyleLbl="parChTrans1D3" presStyleIdx="1" presStyleCnt="3"/>
      <dgm:spPr/>
    </dgm:pt>
    <dgm:pt modelId="{050BD60A-E9AC-4FDF-97FD-17954433FC4F}" type="pres">
      <dgm:prSet presAssocID="{960F6401-724D-4DFD-8A5A-724B13FB0E95}" presName="connTx" presStyleLbl="parChTrans1D3" presStyleIdx="1" presStyleCnt="3"/>
      <dgm:spPr/>
    </dgm:pt>
    <dgm:pt modelId="{8BEFDCDE-0F05-48E0-B8C0-93286A580A01}" type="pres">
      <dgm:prSet presAssocID="{DA7009D7-248A-4BCB-A679-9BBC3473FCD6}" presName="root2" presStyleCnt="0"/>
      <dgm:spPr/>
    </dgm:pt>
    <dgm:pt modelId="{DC29934D-99BD-4AA7-9110-A21008BC2F11}" type="pres">
      <dgm:prSet presAssocID="{DA7009D7-248A-4BCB-A679-9BBC3473FCD6}" presName="LevelTwoTextNode" presStyleLbl="node3" presStyleIdx="1" presStyleCnt="3">
        <dgm:presLayoutVars>
          <dgm:chPref val="3"/>
        </dgm:presLayoutVars>
      </dgm:prSet>
      <dgm:spPr/>
    </dgm:pt>
    <dgm:pt modelId="{609AA3C7-5030-4453-9DF8-F39BDF6AE794}" type="pres">
      <dgm:prSet presAssocID="{DA7009D7-248A-4BCB-A679-9BBC3473FCD6}" presName="level3hierChild" presStyleCnt="0"/>
      <dgm:spPr/>
    </dgm:pt>
    <dgm:pt modelId="{08828520-B064-4E7C-BF9A-D7C69725C1A8}" type="pres">
      <dgm:prSet presAssocID="{743D51A2-AE02-48DC-8F9B-92DAF9164AE5}" presName="conn2-1" presStyleLbl="parChTrans1D2" presStyleIdx="2" presStyleCnt="3"/>
      <dgm:spPr/>
    </dgm:pt>
    <dgm:pt modelId="{F5C68261-B70B-42A6-94F3-CD321DC05A70}" type="pres">
      <dgm:prSet presAssocID="{743D51A2-AE02-48DC-8F9B-92DAF9164AE5}" presName="connTx" presStyleLbl="parChTrans1D2" presStyleIdx="2" presStyleCnt="3"/>
      <dgm:spPr/>
    </dgm:pt>
    <dgm:pt modelId="{24FB4B95-6FBE-4EBD-A38E-0BA34812C42C}" type="pres">
      <dgm:prSet presAssocID="{AAE17F9D-FD7B-4557-9EBB-699C674BDC1B}" presName="root2" presStyleCnt="0"/>
      <dgm:spPr/>
    </dgm:pt>
    <dgm:pt modelId="{7A26AB45-D9FD-4FEE-A48A-8E0AFE6E4740}" type="pres">
      <dgm:prSet presAssocID="{AAE17F9D-FD7B-4557-9EBB-699C674BDC1B}" presName="LevelTwoTextNode" presStyleLbl="node2" presStyleIdx="2" presStyleCnt="3">
        <dgm:presLayoutVars>
          <dgm:chPref val="3"/>
        </dgm:presLayoutVars>
      </dgm:prSet>
      <dgm:spPr/>
    </dgm:pt>
    <dgm:pt modelId="{9174D9A4-E8E8-4D88-81D7-8F1DAD89634B}" type="pres">
      <dgm:prSet presAssocID="{AAE17F9D-FD7B-4557-9EBB-699C674BDC1B}" presName="level3hierChild" presStyleCnt="0"/>
      <dgm:spPr/>
    </dgm:pt>
    <dgm:pt modelId="{B8BFB192-DBDC-4B7E-A8F3-42A7C69F775E}" type="pres">
      <dgm:prSet presAssocID="{8A373009-F64C-4EB6-8B11-B93208867614}" presName="conn2-1" presStyleLbl="parChTrans1D3" presStyleIdx="2" presStyleCnt="3"/>
      <dgm:spPr/>
    </dgm:pt>
    <dgm:pt modelId="{F77536D7-0727-41EF-B3FE-70A9D8B341B2}" type="pres">
      <dgm:prSet presAssocID="{8A373009-F64C-4EB6-8B11-B93208867614}" presName="connTx" presStyleLbl="parChTrans1D3" presStyleIdx="2" presStyleCnt="3"/>
      <dgm:spPr/>
    </dgm:pt>
    <dgm:pt modelId="{C493C5E0-5CB7-4582-BACD-71CAFFBB0437}" type="pres">
      <dgm:prSet presAssocID="{246FA44B-4AC6-43A1-8235-1239F9A2F164}" presName="root2" presStyleCnt="0"/>
      <dgm:spPr/>
    </dgm:pt>
    <dgm:pt modelId="{92127539-EB7C-4BA2-A605-1DBAB8D2E543}" type="pres">
      <dgm:prSet presAssocID="{246FA44B-4AC6-43A1-8235-1239F9A2F164}" presName="LevelTwoTextNode" presStyleLbl="node3" presStyleIdx="2" presStyleCnt="3">
        <dgm:presLayoutVars>
          <dgm:chPref val="3"/>
        </dgm:presLayoutVars>
      </dgm:prSet>
      <dgm:spPr/>
    </dgm:pt>
    <dgm:pt modelId="{6EB21032-F18F-41EB-B06C-C170ACF5BE1E}" type="pres">
      <dgm:prSet presAssocID="{246FA44B-4AC6-43A1-8235-1239F9A2F164}" presName="level3hierChild" presStyleCnt="0"/>
      <dgm:spPr/>
    </dgm:pt>
  </dgm:ptLst>
  <dgm:cxnLst>
    <dgm:cxn modelId="{5F798900-61D3-47D1-BD36-3C42FC8A6FDA}" srcId="{066E34E9-26B9-4D62-9CB3-64EBA264A737}" destId="{41EDD6FD-F476-462F-98AB-AB7A76DA3BA1}" srcOrd="0" destOrd="0" parTransId="{9AA9907A-223D-42A3-B336-F084CEEEB4EE}" sibTransId="{B143867A-5E04-4089-8F5C-21C00C98FED7}"/>
    <dgm:cxn modelId="{59C3C005-4682-4CFB-8F4A-6660ECB025AE}" srcId="{066E34E9-26B9-4D62-9CB3-64EBA264A737}" destId="{AAE17F9D-FD7B-4557-9EBB-699C674BDC1B}" srcOrd="2" destOrd="0" parTransId="{743D51A2-AE02-48DC-8F9B-92DAF9164AE5}" sibTransId="{B7283FA7-1A1B-46A8-A31C-320D20E988F3}"/>
    <dgm:cxn modelId="{CD301714-F336-4D94-A907-5560B7C67283}" type="presOf" srcId="{743D51A2-AE02-48DC-8F9B-92DAF9164AE5}" destId="{F5C68261-B70B-42A6-94F3-CD321DC05A70}" srcOrd="1" destOrd="0" presId="urn:microsoft.com/office/officeart/2005/8/layout/hierarchy2"/>
    <dgm:cxn modelId="{A52CD519-D6E6-4017-B65F-4D51A8D5A8B6}" type="presOf" srcId="{93BCB751-E107-43AC-AF36-B506716012C8}" destId="{35CC48B4-0FC9-4052-A93E-980AA346F48B}" srcOrd="0" destOrd="0" presId="urn:microsoft.com/office/officeart/2005/8/layout/hierarchy2"/>
    <dgm:cxn modelId="{3E4BC81A-6FC1-4C18-93D8-4FE9A0D2F302}" type="presOf" srcId="{246FA44B-4AC6-43A1-8235-1239F9A2F164}" destId="{92127539-EB7C-4BA2-A605-1DBAB8D2E543}" srcOrd="0" destOrd="0" presId="urn:microsoft.com/office/officeart/2005/8/layout/hierarchy2"/>
    <dgm:cxn modelId="{34D3281C-D48D-40F6-8598-C46D524E8D37}" srcId="{14001058-5680-46C6-ABD1-BF4BD0F349AA}" destId="{066E34E9-26B9-4D62-9CB3-64EBA264A737}" srcOrd="0" destOrd="0" parTransId="{D2A1CAAA-8E78-4838-B67D-7FB307A8DC70}" sibTransId="{E0A00B5C-0A3A-46A4-B740-AC28E049946D}"/>
    <dgm:cxn modelId="{C74E9023-37A0-4566-91A3-EE37FD0047AB}" type="presOf" srcId="{41EDD6FD-F476-462F-98AB-AB7A76DA3BA1}" destId="{53672098-220E-406C-9EDD-F40AA4E6D920}" srcOrd="0" destOrd="0" presId="urn:microsoft.com/office/officeart/2005/8/layout/hierarchy2"/>
    <dgm:cxn modelId="{F8A15731-62E0-4BBE-81C8-2FCE24EB33D1}" type="presOf" srcId="{14ABCA18-BACE-487B-97CA-20CA7BF580CC}" destId="{9167EB7B-4040-46E7-ABCE-58369673E9D0}" srcOrd="0" destOrd="0" presId="urn:microsoft.com/office/officeart/2005/8/layout/hierarchy2"/>
    <dgm:cxn modelId="{1F2D6F33-BC62-4291-B245-1AA2DF805CD3}" type="presOf" srcId="{9AA9907A-223D-42A3-B336-F084CEEEB4EE}" destId="{691CAF7B-652F-4054-AA58-4B2329D6573D}" srcOrd="0" destOrd="0" presId="urn:microsoft.com/office/officeart/2005/8/layout/hierarchy2"/>
    <dgm:cxn modelId="{37C8D434-82DB-40FB-BE4A-955EA1B22011}" type="presOf" srcId="{960F6401-724D-4DFD-8A5A-724B13FB0E95}" destId="{050BD60A-E9AC-4FDF-97FD-17954433FC4F}" srcOrd="1" destOrd="0" presId="urn:microsoft.com/office/officeart/2005/8/layout/hierarchy2"/>
    <dgm:cxn modelId="{F122D33F-DEF2-491F-BE60-C0F124D2EFDB}" srcId="{AAE17F9D-FD7B-4557-9EBB-699C674BDC1B}" destId="{246FA44B-4AC6-43A1-8235-1239F9A2F164}" srcOrd="0" destOrd="0" parTransId="{8A373009-F64C-4EB6-8B11-B93208867614}" sibTransId="{0CB7EAC4-DF05-41F1-B5FE-6FEA041829CE}"/>
    <dgm:cxn modelId="{39DADC5C-C25A-4CC5-9E1B-196F4C68A48B}" type="presOf" srcId="{0D3580D6-EB1B-4BF0-9C37-058A409ACE1B}" destId="{CCEF5611-3D85-49A3-9F45-6B5E98844306}" srcOrd="0" destOrd="0" presId="urn:microsoft.com/office/officeart/2005/8/layout/hierarchy2"/>
    <dgm:cxn modelId="{C32E0241-2A3B-47F4-AECE-9A0F06E6FFD8}" type="presOf" srcId="{9AA9907A-223D-42A3-B336-F084CEEEB4EE}" destId="{6E0148F9-A08E-4446-BDFB-96F57487D5DC}" srcOrd="1" destOrd="0" presId="urn:microsoft.com/office/officeart/2005/8/layout/hierarchy2"/>
    <dgm:cxn modelId="{A5777567-6F83-4BF9-92A2-8996B18F5D90}" type="presOf" srcId="{AAE17F9D-FD7B-4557-9EBB-699C674BDC1B}" destId="{7A26AB45-D9FD-4FEE-A48A-8E0AFE6E4740}" srcOrd="0" destOrd="0" presId="urn:microsoft.com/office/officeart/2005/8/layout/hierarchy2"/>
    <dgm:cxn modelId="{81FF5570-8C24-4CC3-A5BB-68791BD184AC}" type="presOf" srcId="{0D3580D6-EB1B-4BF0-9C37-058A409ACE1B}" destId="{4CBF0101-84D8-40F5-9CF5-6EA1DC9921B2}" srcOrd="1" destOrd="0" presId="urn:microsoft.com/office/officeart/2005/8/layout/hierarchy2"/>
    <dgm:cxn modelId="{C586CE74-8DDD-4091-BADD-32CA5D99B372}" type="presOf" srcId="{93BCB751-E107-43AC-AF36-B506716012C8}" destId="{ED59D4FA-CDE2-4CBE-81C7-9CBB58DA4B31}" srcOrd="1" destOrd="0" presId="urn:microsoft.com/office/officeart/2005/8/layout/hierarchy2"/>
    <dgm:cxn modelId="{D48B697E-499B-45E0-B143-C6F1FB7D98FD}" type="presOf" srcId="{14001058-5680-46C6-ABD1-BF4BD0F349AA}" destId="{F7497009-6BC2-4C85-B55C-C780B28622AB}" srcOrd="0" destOrd="0" presId="urn:microsoft.com/office/officeart/2005/8/layout/hierarchy2"/>
    <dgm:cxn modelId="{BA1D8183-1034-462A-A53C-BF79A46C1581}" type="presOf" srcId="{8A373009-F64C-4EB6-8B11-B93208867614}" destId="{F77536D7-0727-41EF-B3FE-70A9D8B341B2}" srcOrd="1" destOrd="0" presId="urn:microsoft.com/office/officeart/2005/8/layout/hierarchy2"/>
    <dgm:cxn modelId="{C36C5E86-D08F-4B7F-B4DC-CF08A81797FD}" srcId="{14ABCA18-BACE-487B-97CA-20CA7BF580CC}" destId="{DA7009D7-248A-4BCB-A679-9BBC3473FCD6}" srcOrd="0" destOrd="0" parTransId="{960F6401-724D-4DFD-8A5A-724B13FB0E95}" sibTransId="{89647CC0-6C63-4649-A2E7-7987093C77FE}"/>
    <dgm:cxn modelId="{DDFF03B8-828A-4B6A-8BD0-2471219408CF}" type="presOf" srcId="{066E34E9-26B9-4D62-9CB3-64EBA264A737}" destId="{FB721F9C-30A1-41D1-BD3E-BC7EABB7E598}" srcOrd="0" destOrd="0" presId="urn:microsoft.com/office/officeart/2005/8/layout/hierarchy2"/>
    <dgm:cxn modelId="{5AA2F7CA-E8A0-4306-A750-183E5391A55F}" type="presOf" srcId="{DA7009D7-248A-4BCB-A679-9BBC3473FCD6}" destId="{DC29934D-99BD-4AA7-9110-A21008BC2F11}" srcOrd="0" destOrd="0" presId="urn:microsoft.com/office/officeart/2005/8/layout/hierarchy2"/>
    <dgm:cxn modelId="{808CB0CE-F670-4711-A08C-DAD60098C5B9}" type="presOf" srcId="{7C3B439C-5452-45C1-9079-98672A2337AF}" destId="{FAA70FD7-06C5-450C-BA44-21B26A88EF0E}" srcOrd="0" destOrd="0" presId="urn:microsoft.com/office/officeart/2005/8/layout/hierarchy2"/>
    <dgm:cxn modelId="{0A1BAEE0-0780-4D54-8E63-0B69FCF393A4}" type="presOf" srcId="{8A373009-F64C-4EB6-8B11-B93208867614}" destId="{B8BFB192-DBDC-4B7E-A8F3-42A7C69F775E}" srcOrd="0" destOrd="0" presId="urn:microsoft.com/office/officeart/2005/8/layout/hierarchy2"/>
    <dgm:cxn modelId="{831BB5F9-603F-4843-AD60-45E8C24537FD}" srcId="{41EDD6FD-F476-462F-98AB-AB7A76DA3BA1}" destId="{7C3B439C-5452-45C1-9079-98672A2337AF}" srcOrd="0" destOrd="0" parTransId="{0D3580D6-EB1B-4BF0-9C37-058A409ACE1B}" sibTransId="{0E935119-63ED-416F-9A97-25A82A8CCA43}"/>
    <dgm:cxn modelId="{749936FA-1B87-4F05-9B15-BF621DCD025D}" type="presOf" srcId="{960F6401-724D-4DFD-8A5A-724B13FB0E95}" destId="{D65BA22B-6409-4C05-8D22-193661693816}" srcOrd="0" destOrd="0" presId="urn:microsoft.com/office/officeart/2005/8/layout/hierarchy2"/>
    <dgm:cxn modelId="{1B8608FC-47E7-4362-A1DD-356B76E668C4}" type="presOf" srcId="{743D51A2-AE02-48DC-8F9B-92DAF9164AE5}" destId="{08828520-B064-4E7C-BF9A-D7C69725C1A8}" srcOrd="0" destOrd="0" presId="urn:microsoft.com/office/officeart/2005/8/layout/hierarchy2"/>
    <dgm:cxn modelId="{DBB124FF-70AC-4883-823A-C4FCF09E5880}" srcId="{066E34E9-26B9-4D62-9CB3-64EBA264A737}" destId="{14ABCA18-BACE-487B-97CA-20CA7BF580CC}" srcOrd="1" destOrd="0" parTransId="{93BCB751-E107-43AC-AF36-B506716012C8}" sibTransId="{A2D58944-C2EB-48F9-87B0-1C1537D509B2}"/>
    <dgm:cxn modelId="{979FDCFB-82CC-4F3D-9317-D9D4C80B8857}" type="presParOf" srcId="{F7497009-6BC2-4C85-B55C-C780B28622AB}" destId="{A191EF7A-68BC-401C-B47B-11C5439D91FE}" srcOrd="0" destOrd="0" presId="urn:microsoft.com/office/officeart/2005/8/layout/hierarchy2"/>
    <dgm:cxn modelId="{AC630E8E-01BF-40B7-ABD8-3C3B8FF5152A}" type="presParOf" srcId="{A191EF7A-68BC-401C-B47B-11C5439D91FE}" destId="{FB721F9C-30A1-41D1-BD3E-BC7EABB7E598}" srcOrd="0" destOrd="0" presId="urn:microsoft.com/office/officeart/2005/8/layout/hierarchy2"/>
    <dgm:cxn modelId="{B47A870C-F370-4C47-9DAA-22419BB9A270}" type="presParOf" srcId="{A191EF7A-68BC-401C-B47B-11C5439D91FE}" destId="{30736972-3B45-4F5F-A5A0-350235C90D97}" srcOrd="1" destOrd="0" presId="urn:microsoft.com/office/officeart/2005/8/layout/hierarchy2"/>
    <dgm:cxn modelId="{43CF37AA-986F-40C7-82EE-49E7BF292C6E}" type="presParOf" srcId="{30736972-3B45-4F5F-A5A0-350235C90D97}" destId="{691CAF7B-652F-4054-AA58-4B2329D6573D}" srcOrd="0" destOrd="0" presId="urn:microsoft.com/office/officeart/2005/8/layout/hierarchy2"/>
    <dgm:cxn modelId="{0B089EE7-BF79-4C99-8F3B-C35F7B9DBD58}" type="presParOf" srcId="{691CAF7B-652F-4054-AA58-4B2329D6573D}" destId="{6E0148F9-A08E-4446-BDFB-96F57487D5DC}" srcOrd="0" destOrd="0" presId="urn:microsoft.com/office/officeart/2005/8/layout/hierarchy2"/>
    <dgm:cxn modelId="{2F1BAE15-623B-439B-AF06-D6D9FAB1D9EF}" type="presParOf" srcId="{30736972-3B45-4F5F-A5A0-350235C90D97}" destId="{7031B6C2-7EA6-4551-ABED-D150FAC75897}" srcOrd="1" destOrd="0" presId="urn:microsoft.com/office/officeart/2005/8/layout/hierarchy2"/>
    <dgm:cxn modelId="{F383B97A-D447-4D8A-9ABC-AF14ECB479AA}" type="presParOf" srcId="{7031B6C2-7EA6-4551-ABED-D150FAC75897}" destId="{53672098-220E-406C-9EDD-F40AA4E6D920}" srcOrd="0" destOrd="0" presId="urn:microsoft.com/office/officeart/2005/8/layout/hierarchy2"/>
    <dgm:cxn modelId="{313DEB5F-448D-4150-8346-104F60106C00}" type="presParOf" srcId="{7031B6C2-7EA6-4551-ABED-D150FAC75897}" destId="{A2AAD55F-EC0F-43F3-84C0-00760F018959}" srcOrd="1" destOrd="0" presId="urn:microsoft.com/office/officeart/2005/8/layout/hierarchy2"/>
    <dgm:cxn modelId="{41F7B502-91B9-4997-9ADB-90A8E809779E}" type="presParOf" srcId="{A2AAD55F-EC0F-43F3-84C0-00760F018959}" destId="{CCEF5611-3D85-49A3-9F45-6B5E98844306}" srcOrd="0" destOrd="0" presId="urn:microsoft.com/office/officeart/2005/8/layout/hierarchy2"/>
    <dgm:cxn modelId="{465F3811-8342-4E3B-8F6B-F2D07E3D0DFA}" type="presParOf" srcId="{CCEF5611-3D85-49A3-9F45-6B5E98844306}" destId="{4CBF0101-84D8-40F5-9CF5-6EA1DC9921B2}" srcOrd="0" destOrd="0" presId="urn:microsoft.com/office/officeart/2005/8/layout/hierarchy2"/>
    <dgm:cxn modelId="{D77F1279-CCF0-430D-9AAE-D661E397679C}" type="presParOf" srcId="{A2AAD55F-EC0F-43F3-84C0-00760F018959}" destId="{F3453217-EEA1-43BE-BCAA-9DC9E1F204B7}" srcOrd="1" destOrd="0" presId="urn:microsoft.com/office/officeart/2005/8/layout/hierarchy2"/>
    <dgm:cxn modelId="{109AADDC-1361-4D28-83DA-ABEAA419F19E}" type="presParOf" srcId="{F3453217-EEA1-43BE-BCAA-9DC9E1F204B7}" destId="{FAA70FD7-06C5-450C-BA44-21B26A88EF0E}" srcOrd="0" destOrd="0" presId="urn:microsoft.com/office/officeart/2005/8/layout/hierarchy2"/>
    <dgm:cxn modelId="{30D224B6-4189-4AC8-A53E-384EEE560F9D}" type="presParOf" srcId="{F3453217-EEA1-43BE-BCAA-9DC9E1F204B7}" destId="{77947B47-0AF6-4F9A-B6E4-3E67AF3A274F}" srcOrd="1" destOrd="0" presId="urn:microsoft.com/office/officeart/2005/8/layout/hierarchy2"/>
    <dgm:cxn modelId="{E806089D-B0AF-47B2-94B4-E88249918AE3}" type="presParOf" srcId="{30736972-3B45-4F5F-A5A0-350235C90D97}" destId="{35CC48B4-0FC9-4052-A93E-980AA346F48B}" srcOrd="2" destOrd="0" presId="urn:microsoft.com/office/officeart/2005/8/layout/hierarchy2"/>
    <dgm:cxn modelId="{4BEC581F-C966-4A5F-9CF5-6C21F3434611}" type="presParOf" srcId="{35CC48B4-0FC9-4052-A93E-980AA346F48B}" destId="{ED59D4FA-CDE2-4CBE-81C7-9CBB58DA4B31}" srcOrd="0" destOrd="0" presId="urn:microsoft.com/office/officeart/2005/8/layout/hierarchy2"/>
    <dgm:cxn modelId="{C1BA5FDB-46C1-4C11-8F36-02797D60492A}" type="presParOf" srcId="{30736972-3B45-4F5F-A5A0-350235C90D97}" destId="{B3C23B99-660D-46F2-9C57-8DB497DF9615}" srcOrd="3" destOrd="0" presId="urn:microsoft.com/office/officeart/2005/8/layout/hierarchy2"/>
    <dgm:cxn modelId="{02325BEE-EB38-408B-BD05-92002940AD49}" type="presParOf" srcId="{B3C23B99-660D-46F2-9C57-8DB497DF9615}" destId="{9167EB7B-4040-46E7-ABCE-58369673E9D0}" srcOrd="0" destOrd="0" presId="urn:microsoft.com/office/officeart/2005/8/layout/hierarchy2"/>
    <dgm:cxn modelId="{55FAC3D3-87F2-4AB7-87B8-C0EBD640F6D8}" type="presParOf" srcId="{B3C23B99-660D-46F2-9C57-8DB497DF9615}" destId="{A7C2F7F0-8047-4D66-9576-5140AFC0323D}" srcOrd="1" destOrd="0" presId="urn:microsoft.com/office/officeart/2005/8/layout/hierarchy2"/>
    <dgm:cxn modelId="{3398E893-46A1-4473-84F8-69D7C62FBD04}" type="presParOf" srcId="{A7C2F7F0-8047-4D66-9576-5140AFC0323D}" destId="{D65BA22B-6409-4C05-8D22-193661693816}" srcOrd="0" destOrd="0" presId="urn:microsoft.com/office/officeart/2005/8/layout/hierarchy2"/>
    <dgm:cxn modelId="{175C2987-053C-4C99-8105-181E28D7CC26}" type="presParOf" srcId="{D65BA22B-6409-4C05-8D22-193661693816}" destId="{050BD60A-E9AC-4FDF-97FD-17954433FC4F}" srcOrd="0" destOrd="0" presId="urn:microsoft.com/office/officeart/2005/8/layout/hierarchy2"/>
    <dgm:cxn modelId="{7D686153-2972-4764-917B-6016D12AF0AE}" type="presParOf" srcId="{A7C2F7F0-8047-4D66-9576-5140AFC0323D}" destId="{8BEFDCDE-0F05-48E0-B8C0-93286A580A01}" srcOrd="1" destOrd="0" presId="urn:microsoft.com/office/officeart/2005/8/layout/hierarchy2"/>
    <dgm:cxn modelId="{933831B4-EAC0-4C17-BD90-AF62EE45FEF4}" type="presParOf" srcId="{8BEFDCDE-0F05-48E0-B8C0-93286A580A01}" destId="{DC29934D-99BD-4AA7-9110-A21008BC2F11}" srcOrd="0" destOrd="0" presId="urn:microsoft.com/office/officeart/2005/8/layout/hierarchy2"/>
    <dgm:cxn modelId="{CA7B0836-D038-4C95-82C2-4821D026A0F5}" type="presParOf" srcId="{8BEFDCDE-0F05-48E0-B8C0-93286A580A01}" destId="{609AA3C7-5030-4453-9DF8-F39BDF6AE794}" srcOrd="1" destOrd="0" presId="urn:microsoft.com/office/officeart/2005/8/layout/hierarchy2"/>
    <dgm:cxn modelId="{C64D5B8F-C739-493B-B0D5-7B89CAE3740C}" type="presParOf" srcId="{30736972-3B45-4F5F-A5A0-350235C90D97}" destId="{08828520-B064-4E7C-BF9A-D7C69725C1A8}" srcOrd="4" destOrd="0" presId="urn:microsoft.com/office/officeart/2005/8/layout/hierarchy2"/>
    <dgm:cxn modelId="{AB0B2A99-4FB6-45C5-B8E6-9DA921BD6FF6}" type="presParOf" srcId="{08828520-B064-4E7C-BF9A-D7C69725C1A8}" destId="{F5C68261-B70B-42A6-94F3-CD321DC05A70}" srcOrd="0" destOrd="0" presId="urn:microsoft.com/office/officeart/2005/8/layout/hierarchy2"/>
    <dgm:cxn modelId="{BC5C58D7-A063-41A4-A4B6-98227FA2CCB4}" type="presParOf" srcId="{30736972-3B45-4F5F-A5A0-350235C90D97}" destId="{24FB4B95-6FBE-4EBD-A38E-0BA34812C42C}" srcOrd="5" destOrd="0" presId="urn:microsoft.com/office/officeart/2005/8/layout/hierarchy2"/>
    <dgm:cxn modelId="{55D8DF08-A93B-45C8-BCB0-551B633A5C65}" type="presParOf" srcId="{24FB4B95-6FBE-4EBD-A38E-0BA34812C42C}" destId="{7A26AB45-D9FD-4FEE-A48A-8E0AFE6E4740}" srcOrd="0" destOrd="0" presId="urn:microsoft.com/office/officeart/2005/8/layout/hierarchy2"/>
    <dgm:cxn modelId="{8FB659EF-3682-4CDD-AD62-F509F407E374}" type="presParOf" srcId="{24FB4B95-6FBE-4EBD-A38E-0BA34812C42C}" destId="{9174D9A4-E8E8-4D88-81D7-8F1DAD89634B}" srcOrd="1" destOrd="0" presId="urn:microsoft.com/office/officeart/2005/8/layout/hierarchy2"/>
    <dgm:cxn modelId="{54EABBAE-F64C-49A0-BBA5-F76CDE748ACC}" type="presParOf" srcId="{9174D9A4-E8E8-4D88-81D7-8F1DAD89634B}" destId="{B8BFB192-DBDC-4B7E-A8F3-42A7C69F775E}" srcOrd="0" destOrd="0" presId="urn:microsoft.com/office/officeart/2005/8/layout/hierarchy2"/>
    <dgm:cxn modelId="{F79855D2-5241-4A6E-BF26-2495F5A43D68}" type="presParOf" srcId="{B8BFB192-DBDC-4B7E-A8F3-42A7C69F775E}" destId="{F77536D7-0727-41EF-B3FE-70A9D8B341B2}" srcOrd="0" destOrd="0" presId="urn:microsoft.com/office/officeart/2005/8/layout/hierarchy2"/>
    <dgm:cxn modelId="{3A5F7748-FB49-4875-8495-BC904D73A70A}" type="presParOf" srcId="{9174D9A4-E8E8-4D88-81D7-8F1DAD89634B}" destId="{C493C5E0-5CB7-4582-BACD-71CAFFBB0437}" srcOrd="1" destOrd="0" presId="urn:microsoft.com/office/officeart/2005/8/layout/hierarchy2"/>
    <dgm:cxn modelId="{CC46B6D2-166E-4CB7-A99E-EB2B4C1CAC0C}" type="presParOf" srcId="{C493C5E0-5CB7-4582-BACD-71CAFFBB0437}" destId="{92127539-EB7C-4BA2-A605-1DBAB8D2E543}" srcOrd="0" destOrd="0" presId="urn:microsoft.com/office/officeart/2005/8/layout/hierarchy2"/>
    <dgm:cxn modelId="{B9A87343-9ADD-4D17-B9F1-8D3E455F1F24}" type="presParOf" srcId="{C493C5E0-5CB7-4582-BACD-71CAFFBB0437}" destId="{6EB21032-F18F-41EB-B06C-C170ACF5BE1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B9C50B-76E3-4C80-9552-558A285C034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417D9AF-F12C-44EF-A93D-05B73BAA8E7E}">
      <dgm:prSet phldrT="[Text]"/>
      <dgm:spPr/>
      <dgm:t>
        <a:bodyPr/>
        <a:lstStyle/>
        <a:p>
          <a:r>
            <a:rPr lang="en-GB"/>
            <a:t>How will naming a place from a tailored list of settings actually work?</a:t>
          </a:r>
        </a:p>
      </dgm:t>
    </dgm:pt>
    <dgm:pt modelId="{CFC6F001-FE11-4205-A8D7-90607E703238}" type="parTrans" cxnId="{F0CE90D0-9E34-46F6-87D3-2F94A12930C5}">
      <dgm:prSet/>
      <dgm:spPr/>
      <dgm:t>
        <a:bodyPr/>
        <a:lstStyle/>
        <a:p>
          <a:endParaRPr lang="en-GB"/>
        </a:p>
      </dgm:t>
    </dgm:pt>
    <dgm:pt modelId="{1B6754D4-0ABE-4B8A-B38E-AAA8592FC11D}" type="sibTrans" cxnId="{F0CE90D0-9E34-46F6-87D3-2F94A12930C5}">
      <dgm:prSet/>
      <dgm:spPr/>
      <dgm:t>
        <a:bodyPr/>
        <a:lstStyle/>
        <a:p>
          <a:endParaRPr lang="en-GB"/>
        </a:p>
      </dgm:t>
    </dgm:pt>
    <dgm:pt modelId="{078610DA-2D6D-4A40-84A5-792DDA25009E}">
      <dgm:prSet phldrT="[Text]"/>
      <dgm:spPr/>
      <dgm:t>
        <a:bodyPr/>
        <a:lstStyle/>
        <a:p>
          <a:r>
            <a:rPr lang="en-GB"/>
            <a:t>Will mandatory mediation be binding and the findings implemented?</a:t>
          </a:r>
        </a:p>
      </dgm:t>
    </dgm:pt>
    <dgm:pt modelId="{36463F62-ACB2-4EFD-9A3E-47DFE6904B9C}" type="parTrans" cxnId="{712ADA9C-9BB3-4B8D-BE56-D5DA7628DA7E}">
      <dgm:prSet/>
      <dgm:spPr/>
      <dgm:t>
        <a:bodyPr/>
        <a:lstStyle/>
        <a:p>
          <a:endParaRPr lang="en-GB"/>
        </a:p>
      </dgm:t>
    </dgm:pt>
    <dgm:pt modelId="{280E4804-B7AF-4330-9697-2BCDD8EFD392}" type="sibTrans" cxnId="{712ADA9C-9BB3-4B8D-BE56-D5DA7628DA7E}">
      <dgm:prSet/>
      <dgm:spPr/>
      <dgm:t>
        <a:bodyPr/>
        <a:lstStyle/>
        <a:p>
          <a:endParaRPr lang="en-GB"/>
        </a:p>
      </dgm:t>
    </dgm:pt>
    <dgm:pt modelId="{786124F3-1856-421E-828D-2474BE0E611F}">
      <dgm:prSet phldrT="[Text]"/>
      <dgm:spPr/>
      <dgm:t>
        <a:bodyPr/>
        <a:lstStyle/>
        <a:p>
          <a:r>
            <a:rPr lang="en-GB"/>
            <a:t>Bandings and tariffs</a:t>
          </a:r>
        </a:p>
      </dgm:t>
    </dgm:pt>
    <dgm:pt modelId="{C6634E6F-BA1E-4764-A450-FA3162B9848A}" type="parTrans" cxnId="{B20EBAC0-A3C5-45D2-8EAA-42C2BA3D7347}">
      <dgm:prSet/>
      <dgm:spPr/>
      <dgm:t>
        <a:bodyPr/>
        <a:lstStyle/>
        <a:p>
          <a:endParaRPr lang="en-GB"/>
        </a:p>
      </dgm:t>
    </dgm:pt>
    <dgm:pt modelId="{6F6E9ABC-264E-4AC8-9D6C-3277B4EC12D9}" type="sibTrans" cxnId="{B20EBAC0-A3C5-45D2-8EAA-42C2BA3D7347}">
      <dgm:prSet/>
      <dgm:spPr/>
      <dgm:t>
        <a:bodyPr/>
        <a:lstStyle/>
        <a:p>
          <a:endParaRPr lang="en-GB"/>
        </a:p>
      </dgm:t>
    </dgm:pt>
    <dgm:pt modelId="{7212E577-31C9-45F2-8265-93ABC797AD4A}">
      <dgm:prSet phldrT="[Text]"/>
      <dgm:spPr/>
      <dgm:t>
        <a:bodyPr/>
        <a:lstStyle/>
        <a:p>
          <a:r>
            <a:rPr lang="en-GB"/>
            <a:t>There is not enough in the Green Paper about those CYP who are not destined for further education, training or work?</a:t>
          </a:r>
        </a:p>
      </dgm:t>
    </dgm:pt>
    <dgm:pt modelId="{0DF8B347-FF73-4A08-B332-632043BF205C}" type="parTrans" cxnId="{80980DC4-E4D8-411D-88EB-EFF76CCC75B9}">
      <dgm:prSet/>
      <dgm:spPr/>
      <dgm:t>
        <a:bodyPr/>
        <a:lstStyle/>
        <a:p>
          <a:endParaRPr lang="en-GB"/>
        </a:p>
      </dgm:t>
    </dgm:pt>
    <dgm:pt modelId="{74C7BC2E-63C1-4B6C-9B7D-C371119AEAE3}" type="sibTrans" cxnId="{80980DC4-E4D8-411D-88EB-EFF76CCC75B9}">
      <dgm:prSet/>
      <dgm:spPr/>
      <dgm:t>
        <a:bodyPr/>
        <a:lstStyle/>
        <a:p>
          <a:endParaRPr lang="en-GB"/>
        </a:p>
      </dgm:t>
    </dgm:pt>
    <dgm:pt modelId="{6A3D9F90-AD3C-49C6-9F7A-AE6FB73EF70C}">
      <dgm:prSet phldrT="[Text]"/>
      <dgm:spPr/>
      <dgm:t>
        <a:bodyPr/>
        <a:lstStyle/>
        <a:p>
          <a:r>
            <a:rPr lang="en-GB"/>
            <a:t>There is not a lot in the Green Paper about Health and Social Care</a:t>
          </a:r>
        </a:p>
      </dgm:t>
    </dgm:pt>
    <dgm:pt modelId="{10CED4C0-F56A-4C10-BA11-6DF74C53541B}" type="parTrans" cxnId="{2B751EB4-FDB4-42FA-A17A-13BCB02F9AAF}">
      <dgm:prSet/>
      <dgm:spPr/>
      <dgm:t>
        <a:bodyPr/>
        <a:lstStyle/>
        <a:p>
          <a:endParaRPr lang="en-GB"/>
        </a:p>
      </dgm:t>
    </dgm:pt>
    <dgm:pt modelId="{3A6368EC-C079-4E73-9719-0AC90153E505}" type="sibTrans" cxnId="{2B751EB4-FDB4-42FA-A17A-13BCB02F9AAF}">
      <dgm:prSet/>
      <dgm:spPr/>
      <dgm:t>
        <a:bodyPr/>
        <a:lstStyle/>
        <a:p>
          <a:endParaRPr lang="en-GB"/>
        </a:p>
      </dgm:t>
    </dgm:pt>
    <dgm:pt modelId="{34F9C3B9-EF56-42B7-A4B1-24D827EFF633}">
      <dgm:prSet phldrT="[Text]"/>
      <dgm:spPr/>
      <dgm:t>
        <a:bodyPr/>
        <a:lstStyle/>
        <a:p>
          <a:r>
            <a:rPr lang="en-GB"/>
            <a:t>How will the new incentives, responsibilities, powers, accountability and regulation in the new system work?</a:t>
          </a:r>
        </a:p>
      </dgm:t>
    </dgm:pt>
    <dgm:pt modelId="{CB580521-9B39-4647-BED6-BC5DEE09FBBC}" type="parTrans" cxnId="{95F4F7F1-774E-4222-A673-A7F50F479692}">
      <dgm:prSet/>
      <dgm:spPr/>
      <dgm:t>
        <a:bodyPr/>
        <a:lstStyle/>
        <a:p>
          <a:endParaRPr lang="en-GB"/>
        </a:p>
      </dgm:t>
    </dgm:pt>
    <dgm:pt modelId="{F2E06B73-883D-42A1-9106-0C865D8F47E9}" type="sibTrans" cxnId="{95F4F7F1-774E-4222-A673-A7F50F479692}">
      <dgm:prSet/>
      <dgm:spPr/>
      <dgm:t>
        <a:bodyPr/>
        <a:lstStyle/>
        <a:p>
          <a:endParaRPr lang="en-GB"/>
        </a:p>
      </dgm:t>
    </dgm:pt>
    <dgm:pt modelId="{24FB79FC-F346-4C0D-B34A-4A9F3679D598}">
      <dgm:prSet phldrT="[Text]"/>
      <dgm:spPr/>
      <dgm:t>
        <a:bodyPr/>
        <a:lstStyle/>
        <a:p>
          <a:r>
            <a:rPr lang="en-GB"/>
            <a:t>Naming a place on EHCPS</a:t>
          </a:r>
        </a:p>
      </dgm:t>
    </dgm:pt>
    <dgm:pt modelId="{3CDF4276-A895-4FEF-8285-F21B4FE43F50}" type="parTrans" cxnId="{AFE743D0-0322-49FE-998B-65306D8E5A08}">
      <dgm:prSet/>
      <dgm:spPr/>
      <dgm:t>
        <a:bodyPr/>
        <a:lstStyle/>
        <a:p>
          <a:endParaRPr lang="en-GB"/>
        </a:p>
      </dgm:t>
    </dgm:pt>
    <dgm:pt modelId="{5FC5ED87-454F-4379-9555-7960DD3D2BC7}" type="sibTrans" cxnId="{AFE743D0-0322-49FE-998B-65306D8E5A08}">
      <dgm:prSet/>
      <dgm:spPr/>
      <dgm:t>
        <a:bodyPr/>
        <a:lstStyle/>
        <a:p>
          <a:endParaRPr lang="en-GB"/>
        </a:p>
      </dgm:t>
    </dgm:pt>
    <dgm:pt modelId="{7BEA7C61-9F75-4C55-BBC4-6BFDCFC4E5DB}">
      <dgm:prSet phldrT="[Text]"/>
      <dgm:spPr/>
      <dgm:t>
        <a:bodyPr/>
        <a:lstStyle/>
        <a:p>
          <a:r>
            <a:rPr lang="en-GB"/>
            <a:t>How will the new redress process work?</a:t>
          </a:r>
        </a:p>
      </dgm:t>
    </dgm:pt>
    <dgm:pt modelId="{8844CD31-ED33-4D5C-89D0-2D58BB16328B}" type="parTrans" cxnId="{826A7DEF-C5CA-4BCA-BD09-10302B72AB3C}">
      <dgm:prSet/>
      <dgm:spPr/>
      <dgm:t>
        <a:bodyPr/>
        <a:lstStyle/>
        <a:p>
          <a:endParaRPr lang="en-GB"/>
        </a:p>
      </dgm:t>
    </dgm:pt>
    <dgm:pt modelId="{396864B6-9EAB-46AD-B8A7-153ECBA300A4}" type="sibTrans" cxnId="{826A7DEF-C5CA-4BCA-BD09-10302B72AB3C}">
      <dgm:prSet/>
      <dgm:spPr/>
      <dgm:t>
        <a:bodyPr/>
        <a:lstStyle/>
        <a:p>
          <a:endParaRPr lang="en-GB"/>
        </a:p>
      </dgm:t>
    </dgm:pt>
    <dgm:pt modelId="{318B71A2-E419-47DE-B35B-FFCE57ED3069}">
      <dgm:prSet phldrT="[Text]"/>
      <dgm:spPr/>
      <dgm:t>
        <a:bodyPr/>
        <a:lstStyle/>
        <a:p>
          <a:r>
            <a:rPr lang="en-GB"/>
            <a:t>How does it all fit together?</a:t>
          </a:r>
        </a:p>
      </dgm:t>
    </dgm:pt>
    <dgm:pt modelId="{EF447539-B24D-4211-8625-07F5F0FAF6A3}" type="parTrans" cxnId="{36B28756-9766-4781-87D7-7476B4EDA6E6}">
      <dgm:prSet/>
      <dgm:spPr/>
      <dgm:t>
        <a:bodyPr/>
        <a:lstStyle/>
        <a:p>
          <a:endParaRPr lang="en-GB"/>
        </a:p>
      </dgm:t>
    </dgm:pt>
    <dgm:pt modelId="{8B7DD0D0-2C8E-49F5-BF2B-FE522B9843EA}" type="sibTrans" cxnId="{36B28756-9766-4781-87D7-7476B4EDA6E6}">
      <dgm:prSet/>
      <dgm:spPr/>
      <dgm:t>
        <a:bodyPr/>
        <a:lstStyle/>
        <a:p>
          <a:endParaRPr lang="en-GB"/>
        </a:p>
      </dgm:t>
    </dgm:pt>
    <dgm:pt modelId="{4DC073E6-3ED2-45A0-A275-93B29FB1FE4C}">
      <dgm:prSet phldrT="[Text]"/>
      <dgm:spPr/>
      <dgm:t>
        <a:bodyPr/>
        <a:lstStyle/>
        <a:p>
          <a:r>
            <a:rPr lang="en-GB"/>
            <a:t>Will the new national system of bandings and price tariffs mean that some services are no longer available because they are too expensive?</a:t>
          </a:r>
        </a:p>
      </dgm:t>
    </dgm:pt>
    <dgm:pt modelId="{818B2DDB-1E5C-4191-B0A1-62127D8A9729}" type="parTrans" cxnId="{52F5CEE1-12E1-4617-96F7-1CF4D9FA484F}">
      <dgm:prSet/>
      <dgm:spPr/>
      <dgm:t>
        <a:bodyPr/>
        <a:lstStyle/>
        <a:p>
          <a:endParaRPr lang="en-GB"/>
        </a:p>
      </dgm:t>
    </dgm:pt>
    <dgm:pt modelId="{0FC00811-BF35-4129-BD44-F5AE6DF40E26}" type="sibTrans" cxnId="{52F5CEE1-12E1-4617-96F7-1CF4D9FA484F}">
      <dgm:prSet/>
      <dgm:spPr/>
      <dgm:t>
        <a:bodyPr/>
        <a:lstStyle/>
        <a:p>
          <a:endParaRPr lang="en-GB"/>
        </a:p>
      </dgm:t>
    </dgm:pt>
    <dgm:pt modelId="{748C972B-0A81-4B47-84C1-0AC40F4ABE9A}">
      <dgm:prSet phldrT="[Text]"/>
      <dgm:spPr/>
      <dgm:t>
        <a:bodyPr/>
        <a:lstStyle/>
        <a:p>
          <a:r>
            <a:rPr lang="en-GB"/>
            <a:t>Wider outcomes?</a:t>
          </a:r>
        </a:p>
      </dgm:t>
    </dgm:pt>
    <dgm:pt modelId="{4B2D5822-9FFC-454C-B6EA-FF76D542E8A9}" type="parTrans" cxnId="{748B69F6-8DBD-4C16-AA1A-08208686791C}">
      <dgm:prSet/>
      <dgm:spPr/>
      <dgm:t>
        <a:bodyPr/>
        <a:lstStyle/>
        <a:p>
          <a:endParaRPr lang="en-GB"/>
        </a:p>
      </dgm:t>
    </dgm:pt>
    <dgm:pt modelId="{0EAA6393-912E-4BA6-B5C6-246401CBB7D2}" type="sibTrans" cxnId="{748B69F6-8DBD-4C16-AA1A-08208686791C}">
      <dgm:prSet/>
      <dgm:spPr/>
      <dgm:t>
        <a:bodyPr/>
        <a:lstStyle/>
        <a:p>
          <a:endParaRPr lang="en-GB"/>
        </a:p>
      </dgm:t>
    </dgm:pt>
    <dgm:pt modelId="{EE886694-045C-4630-AF9C-BF829F20EA87}">
      <dgm:prSet phldrT="[Text]"/>
      <dgm:spPr/>
      <dgm:t>
        <a:bodyPr/>
        <a:lstStyle/>
        <a:p>
          <a:r>
            <a:rPr lang="en-GB"/>
            <a:t>Health and social care</a:t>
          </a:r>
        </a:p>
      </dgm:t>
    </dgm:pt>
    <dgm:pt modelId="{075D7EDD-3965-4985-8F69-93A13DB775FE}" type="parTrans" cxnId="{0996CBE5-0937-4E5F-82C3-4D671D5318D4}">
      <dgm:prSet/>
      <dgm:spPr/>
      <dgm:t>
        <a:bodyPr/>
        <a:lstStyle/>
        <a:p>
          <a:endParaRPr lang="en-GB"/>
        </a:p>
      </dgm:t>
    </dgm:pt>
    <dgm:pt modelId="{239046CA-B42D-434F-8FEC-E270239C503B}" type="sibTrans" cxnId="{0996CBE5-0937-4E5F-82C3-4D671D5318D4}">
      <dgm:prSet/>
      <dgm:spPr/>
      <dgm:t>
        <a:bodyPr/>
        <a:lstStyle/>
        <a:p>
          <a:endParaRPr lang="en-GB"/>
        </a:p>
      </dgm:t>
    </dgm:pt>
    <dgm:pt modelId="{1F026937-2F36-47D5-B26F-C51C9BE38192}">
      <dgm:prSet phldrT="[Text]"/>
      <dgm:spPr/>
      <dgm:t>
        <a:bodyPr/>
        <a:lstStyle/>
        <a:p>
          <a:r>
            <a:rPr lang="en-GB"/>
            <a:t>How will the list be drawn up?</a:t>
          </a:r>
        </a:p>
      </dgm:t>
    </dgm:pt>
    <dgm:pt modelId="{027F516D-CC4A-4DC7-9BB5-C817F1E05700}" type="parTrans" cxnId="{224C8472-64D0-4DBE-957B-4BD643D56310}">
      <dgm:prSet/>
      <dgm:spPr/>
      <dgm:t>
        <a:bodyPr/>
        <a:lstStyle/>
        <a:p>
          <a:endParaRPr lang="en-GB"/>
        </a:p>
      </dgm:t>
    </dgm:pt>
    <dgm:pt modelId="{9875C83F-88AC-477E-89B2-DB3A41B19044}" type="sibTrans" cxnId="{224C8472-64D0-4DBE-957B-4BD643D56310}">
      <dgm:prSet/>
      <dgm:spPr/>
      <dgm:t>
        <a:bodyPr/>
        <a:lstStyle/>
        <a:p>
          <a:endParaRPr lang="en-GB"/>
        </a:p>
      </dgm:t>
    </dgm:pt>
    <dgm:pt modelId="{ABE88702-6E91-4B9B-9DC9-1337CAA11B05}">
      <dgm:prSet phldrT="[Text]"/>
      <dgm:spPr/>
      <dgm:t>
        <a:bodyPr/>
        <a:lstStyle/>
        <a:p>
          <a:r>
            <a:rPr lang="en-GB"/>
            <a:t>What happens if a family does not think any of the settings on the list are suitable?</a:t>
          </a:r>
        </a:p>
      </dgm:t>
    </dgm:pt>
    <dgm:pt modelId="{8DF6FF20-476E-4EA8-B2A3-1684DAF2561E}" type="parTrans" cxnId="{3FFE31F3-1324-4603-8A46-46C833421457}">
      <dgm:prSet/>
      <dgm:spPr/>
      <dgm:t>
        <a:bodyPr/>
        <a:lstStyle/>
        <a:p>
          <a:endParaRPr lang="en-GB"/>
        </a:p>
      </dgm:t>
    </dgm:pt>
    <dgm:pt modelId="{34575D25-8AAD-4508-8EBA-C81DF91EBF4F}" type="sibTrans" cxnId="{3FFE31F3-1324-4603-8A46-46C833421457}">
      <dgm:prSet/>
      <dgm:spPr/>
      <dgm:t>
        <a:bodyPr/>
        <a:lstStyle/>
        <a:p>
          <a:endParaRPr lang="en-GB"/>
        </a:p>
      </dgm:t>
    </dgm:pt>
    <dgm:pt modelId="{653DE097-E5DF-4829-8DEC-469AC325576F}">
      <dgm:prSet phldrT="[Text]"/>
      <dgm:spPr/>
      <dgm:t>
        <a:bodyPr/>
        <a:lstStyle/>
        <a:p>
          <a:r>
            <a:rPr lang="en-GB"/>
            <a:t>How will schools, MATs, Local Authorities, DfE regional directors, Integrated Care Systems, Local SEND partnerships, national SEND delivery board all fit together to create a cohesive and aligned system?</a:t>
          </a:r>
        </a:p>
      </dgm:t>
    </dgm:pt>
    <dgm:pt modelId="{2A6E47D9-0EE7-4FF2-9964-0B5A45FFA2B0}" type="parTrans" cxnId="{0497A550-6058-464F-98B4-229EA4793AE8}">
      <dgm:prSet/>
      <dgm:spPr/>
      <dgm:t>
        <a:bodyPr/>
        <a:lstStyle/>
        <a:p>
          <a:endParaRPr lang="en-GB"/>
        </a:p>
      </dgm:t>
    </dgm:pt>
    <dgm:pt modelId="{C36E71F6-7C65-4BDE-8142-A34E6D72FBAC}" type="sibTrans" cxnId="{0497A550-6058-464F-98B4-229EA4793AE8}">
      <dgm:prSet/>
      <dgm:spPr/>
      <dgm:t>
        <a:bodyPr/>
        <a:lstStyle/>
        <a:p>
          <a:endParaRPr lang="en-GB"/>
        </a:p>
      </dgm:t>
    </dgm:pt>
    <dgm:pt modelId="{6F22778F-87D2-4204-8148-FFCF1657FCD6}">
      <dgm:prSet phldrT="[Text]"/>
      <dgm:spPr/>
      <dgm:t>
        <a:bodyPr/>
        <a:lstStyle/>
        <a:p>
          <a:r>
            <a:rPr lang="en-GB" dirty="0"/>
            <a:t>What about more holistic outcomes such as independent living and community inclusion?</a:t>
          </a:r>
        </a:p>
      </dgm:t>
    </dgm:pt>
    <dgm:pt modelId="{04624187-8894-4D20-9283-69B4DF72DB5A}" type="parTrans" cxnId="{23A7AB0F-F507-48F1-A424-4F91B79A16EC}">
      <dgm:prSet/>
      <dgm:spPr/>
      <dgm:t>
        <a:bodyPr/>
        <a:lstStyle/>
        <a:p>
          <a:endParaRPr lang="en-GB"/>
        </a:p>
      </dgm:t>
    </dgm:pt>
    <dgm:pt modelId="{D850975F-11FD-4D83-AE16-DE43991D3605}" type="sibTrans" cxnId="{23A7AB0F-F507-48F1-A424-4F91B79A16EC}">
      <dgm:prSet/>
      <dgm:spPr/>
      <dgm:t>
        <a:bodyPr/>
        <a:lstStyle/>
        <a:p>
          <a:endParaRPr lang="en-GB"/>
        </a:p>
      </dgm:t>
    </dgm:pt>
    <dgm:pt modelId="{81938BCE-48BD-4B71-938F-E2FD423A4619}">
      <dgm:prSet phldrT="[Text]"/>
      <dgm:spPr/>
      <dgm:t>
        <a:bodyPr/>
        <a:lstStyle/>
        <a:p>
          <a:r>
            <a:rPr lang="en-GB"/>
            <a:t>What happens if findings are not implemented?</a:t>
          </a:r>
        </a:p>
      </dgm:t>
    </dgm:pt>
    <dgm:pt modelId="{8411D6CE-19FE-4141-AAD0-11E412548ECE}" type="parTrans" cxnId="{AF342338-FAA2-4C1B-BF86-CF102285DEFE}">
      <dgm:prSet/>
      <dgm:spPr/>
      <dgm:t>
        <a:bodyPr/>
        <a:lstStyle/>
        <a:p>
          <a:endParaRPr lang="en-GB"/>
        </a:p>
      </dgm:t>
    </dgm:pt>
    <dgm:pt modelId="{4A7C5939-625C-4A08-83A8-C909E1A93A85}" type="sibTrans" cxnId="{AF342338-FAA2-4C1B-BF86-CF102285DEFE}">
      <dgm:prSet/>
      <dgm:spPr/>
      <dgm:t>
        <a:bodyPr/>
        <a:lstStyle/>
        <a:p>
          <a:endParaRPr lang="en-GB"/>
        </a:p>
      </dgm:t>
    </dgm:pt>
    <dgm:pt modelId="{0BDAD632-7597-4153-AE55-1FFC4A9A9719}">
      <dgm:prSet phldrT="[Text]"/>
      <dgm:spPr/>
      <dgm:t>
        <a:bodyPr/>
        <a:lstStyle/>
        <a:p>
          <a:r>
            <a:rPr lang="en-GB"/>
            <a:t>What happens if the mediation outcomes don’t change outcomes?</a:t>
          </a:r>
        </a:p>
      </dgm:t>
    </dgm:pt>
    <dgm:pt modelId="{55092DAF-044F-4807-A9B9-82A88BE01E19}" type="parTrans" cxnId="{24CA9CF6-A48C-4FBA-9EFF-5E668D4D060D}">
      <dgm:prSet/>
      <dgm:spPr/>
      <dgm:t>
        <a:bodyPr/>
        <a:lstStyle/>
        <a:p>
          <a:endParaRPr lang="en-GB"/>
        </a:p>
      </dgm:t>
    </dgm:pt>
    <dgm:pt modelId="{07DCAEF7-5D60-477A-99B8-B2EF007493A0}" type="sibTrans" cxnId="{24CA9CF6-A48C-4FBA-9EFF-5E668D4D060D}">
      <dgm:prSet/>
      <dgm:spPr/>
      <dgm:t>
        <a:bodyPr/>
        <a:lstStyle/>
        <a:p>
          <a:endParaRPr lang="en-GB"/>
        </a:p>
      </dgm:t>
    </dgm:pt>
    <dgm:pt modelId="{71C42976-7319-464F-AF7C-EFABD0D15180}">
      <dgm:prSet phldrT="[Text]"/>
      <dgm:spPr/>
      <dgm:t>
        <a:bodyPr/>
        <a:lstStyle/>
        <a:p>
          <a:r>
            <a:rPr lang="en-GB"/>
            <a:t>Will tribunals still be accessible?</a:t>
          </a:r>
        </a:p>
      </dgm:t>
    </dgm:pt>
    <dgm:pt modelId="{39F4FBE4-1D2D-48A0-A377-9F4C5C7B2023}" type="parTrans" cxnId="{3402198B-4434-4C49-9D27-6D007842C7D6}">
      <dgm:prSet/>
      <dgm:spPr/>
      <dgm:t>
        <a:bodyPr/>
        <a:lstStyle/>
        <a:p>
          <a:endParaRPr lang="en-GB"/>
        </a:p>
      </dgm:t>
    </dgm:pt>
    <dgm:pt modelId="{677DF13F-343A-4022-A5AF-F966CAE55018}" type="sibTrans" cxnId="{3402198B-4434-4C49-9D27-6D007842C7D6}">
      <dgm:prSet/>
      <dgm:spPr/>
      <dgm:t>
        <a:bodyPr/>
        <a:lstStyle/>
        <a:p>
          <a:endParaRPr lang="en-GB"/>
        </a:p>
      </dgm:t>
    </dgm:pt>
    <dgm:pt modelId="{E63497D4-A976-4433-A75C-1EB36BDC18EA}">
      <dgm:prSet phldrT="[Text]"/>
      <dgm:spPr/>
      <dgm:t>
        <a:bodyPr/>
        <a:lstStyle/>
        <a:p>
          <a:r>
            <a:rPr lang="en-GB"/>
            <a:t>Will the new tariffs effectively “shut” more expensive provisions?</a:t>
          </a:r>
        </a:p>
      </dgm:t>
    </dgm:pt>
    <dgm:pt modelId="{7DDCBD7F-0547-48D2-871F-03F5DA5BA283}" type="parTrans" cxnId="{9AF4AC00-DF1E-4F5B-B610-39D2170C00FA}">
      <dgm:prSet/>
      <dgm:spPr/>
      <dgm:t>
        <a:bodyPr/>
        <a:lstStyle/>
        <a:p>
          <a:endParaRPr lang="en-GB"/>
        </a:p>
      </dgm:t>
    </dgm:pt>
    <dgm:pt modelId="{939F513C-2EBA-49BC-9FD7-3EE641A7E4D2}" type="sibTrans" cxnId="{9AF4AC00-DF1E-4F5B-B610-39D2170C00FA}">
      <dgm:prSet/>
      <dgm:spPr/>
      <dgm:t>
        <a:bodyPr/>
        <a:lstStyle/>
        <a:p>
          <a:endParaRPr lang="en-GB"/>
        </a:p>
      </dgm:t>
    </dgm:pt>
    <dgm:pt modelId="{DA32FEBA-BDD2-4EC8-BAEB-3CB9C77C2558}">
      <dgm:prSet phldrT="[Text]"/>
      <dgm:spPr/>
      <dgm:t>
        <a:bodyPr/>
        <a:lstStyle/>
        <a:p>
          <a:r>
            <a:rPr lang="en-GB"/>
            <a:t>What expectations are there on health and social care to contribute towards costs for more complex needs?</a:t>
          </a:r>
        </a:p>
      </dgm:t>
    </dgm:pt>
    <dgm:pt modelId="{EDDCFC67-1B68-4075-9E58-4696C2E3B95D}" type="parTrans" cxnId="{2D603689-F370-4344-96FC-12BF139E996F}">
      <dgm:prSet/>
      <dgm:spPr/>
      <dgm:t>
        <a:bodyPr/>
        <a:lstStyle/>
        <a:p>
          <a:endParaRPr lang="en-GB"/>
        </a:p>
      </dgm:t>
    </dgm:pt>
    <dgm:pt modelId="{DED35C3D-52AD-4364-A45D-BFCBC658C294}" type="sibTrans" cxnId="{2D603689-F370-4344-96FC-12BF139E996F}">
      <dgm:prSet/>
      <dgm:spPr/>
      <dgm:t>
        <a:bodyPr/>
        <a:lstStyle/>
        <a:p>
          <a:endParaRPr lang="en-GB"/>
        </a:p>
      </dgm:t>
    </dgm:pt>
    <dgm:pt modelId="{B130E270-853B-44B3-8166-7AEE6C3E7954}">
      <dgm:prSet phldrT="[Text]"/>
      <dgm:spPr/>
      <dgm:t>
        <a:bodyPr/>
        <a:lstStyle/>
        <a:p>
          <a:r>
            <a:rPr lang="en-GB" dirty="0"/>
            <a:t>Where’s the support for Post 16 provision?</a:t>
          </a:r>
        </a:p>
      </dgm:t>
    </dgm:pt>
    <dgm:pt modelId="{5475679C-193E-497D-BC73-9D395E401C2E}" type="parTrans" cxnId="{EF0648F8-8B99-49B1-9B0E-037E176F0FD5}">
      <dgm:prSet/>
      <dgm:spPr/>
      <dgm:t>
        <a:bodyPr/>
        <a:lstStyle/>
        <a:p>
          <a:endParaRPr lang="en-GB"/>
        </a:p>
      </dgm:t>
    </dgm:pt>
    <dgm:pt modelId="{74E3ABA1-9F7F-4482-BD55-0C4270ED65AE}" type="sibTrans" cxnId="{EF0648F8-8B99-49B1-9B0E-037E176F0FD5}">
      <dgm:prSet/>
      <dgm:spPr/>
      <dgm:t>
        <a:bodyPr/>
        <a:lstStyle/>
        <a:p>
          <a:endParaRPr lang="en-GB"/>
        </a:p>
      </dgm:t>
    </dgm:pt>
    <dgm:pt modelId="{DDA84283-2A17-4D60-8397-5253E2504F1F}" type="pres">
      <dgm:prSet presAssocID="{9BB9C50B-76E3-4C80-9552-558A285C034E}" presName="Name0" presStyleCnt="0">
        <dgm:presLayoutVars>
          <dgm:dir/>
          <dgm:resizeHandles val="exact"/>
        </dgm:presLayoutVars>
      </dgm:prSet>
      <dgm:spPr/>
    </dgm:pt>
    <dgm:pt modelId="{DABBC9F3-2C2E-426D-8110-1ACFD9010ECA}" type="pres">
      <dgm:prSet presAssocID="{24FB79FC-F346-4C0D-B34A-4A9F3679D598}" presName="composite" presStyleCnt="0"/>
      <dgm:spPr/>
    </dgm:pt>
    <dgm:pt modelId="{BDE07004-37E5-4443-8E76-7BEFD3957749}" type="pres">
      <dgm:prSet presAssocID="{24FB79FC-F346-4C0D-B34A-4A9F3679D598}" presName="rect1" presStyleLbl="trAlignAcc1" presStyleIdx="0" presStyleCnt="6">
        <dgm:presLayoutVars>
          <dgm:bulletEnabled val="1"/>
        </dgm:presLayoutVars>
      </dgm:prSet>
      <dgm:spPr/>
    </dgm:pt>
    <dgm:pt modelId="{829027BE-7523-4596-8220-04923D481890}" type="pres">
      <dgm:prSet presAssocID="{24FB79FC-F346-4C0D-B34A-4A9F3679D598}" presName="rect2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  <dgm:extLst>
        <a:ext uri="{E40237B7-FDA0-4F09-8148-C483321AD2D9}">
          <dgm14:cNvPr xmlns:dgm14="http://schemas.microsoft.com/office/drawing/2010/diagram" id="0" name="" descr="Paper files on the table"/>
        </a:ext>
      </dgm:extLst>
    </dgm:pt>
    <dgm:pt modelId="{516565F2-3A29-44EA-9C5E-2747AD4F37E0}" type="pres">
      <dgm:prSet presAssocID="{5FC5ED87-454F-4379-9555-7960DD3D2BC7}" presName="sibTrans" presStyleCnt="0"/>
      <dgm:spPr/>
    </dgm:pt>
    <dgm:pt modelId="{44877C63-0D8A-45EF-9CB1-2174D6286CA0}" type="pres">
      <dgm:prSet presAssocID="{7BEA7C61-9F75-4C55-BBC4-6BFDCFC4E5DB}" presName="composite" presStyleCnt="0"/>
      <dgm:spPr/>
    </dgm:pt>
    <dgm:pt modelId="{5CE7491F-9A3D-4805-A48E-F2A1E92F0A0A}" type="pres">
      <dgm:prSet presAssocID="{7BEA7C61-9F75-4C55-BBC4-6BFDCFC4E5DB}" presName="rect1" presStyleLbl="trAlignAcc1" presStyleIdx="1" presStyleCnt="6">
        <dgm:presLayoutVars>
          <dgm:bulletEnabled val="1"/>
        </dgm:presLayoutVars>
      </dgm:prSet>
      <dgm:spPr/>
    </dgm:pt>
    <dgm:pt modelId="{06491E66-019A-4B2A-9DDF-C57F0E7F8E92}" type="pres">
      <dgm:prSet presAssocID="{7BEA7C61-9F75-4C55-BBC4-6BFDCFC4E5DB}" presName="rect2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extLst>
        <a:ext uri="{E40237B7-FDA0-4F09-8148-C483321AD2D9}">
          <dgm14:cNvPr xmlns:dgm14="http://schemas.microsoft.com/office/drawing/2010/diagram" id="0" name="" descr="Hand with a gavel"/>
        </a:ext>
      </dgm:extLst>
    </dgm:pt>
    <dgm:pt modelId="{6F30F9DB-086E-4DC1-8E2B-27858542F3A0}" type="pres">
      <dgm:prSet presAssocID="{396864B6-9EAB-46AD-B8A7-153ECBA300A4}" presName="sibTrans" presStyleCnt="0"/>
      <dgm:spPr/>
    </dgm:pt>
    <dgm:pt modelId="{5BC7B587-408F-456E-A897-0FA742465B0A}" type="pres">
      <dgm:prSet presAssocID="{318B71A2-E419-47DE-B35B-FFCE57ED3069}" presName="composite" presStyleCnt="0"/>
      <dgm:spPr/>
    </dgm:pt>
    <dgm:pt modelId="{2FD93710-B25B-4DAE-B669-EF95C83B4CC3}" type="pres">
      <dgm:prSet presAssocID="{318B71A2-E419-47DE-B35B-FFCE57ED3069}" presName="rect1" presStyleLbl="trAlignAcc1" presStyleIdx="2" presStyleCnt="6">
        <dgm:presLayoutVars>
          <dgm:bulletEnabled val="1"/>
        </dgm:presLayoutVars>
      </dgm:prSet>
      <dgm:spPr/>
    </dgm:pt>
    <dgm:pt modelId="{2949BC00-406E-4CBD-AD96-CB70C032304B}" type="pres">
      <dgm:prSet presAssocID="{318B71A2-E419-47DE-B35B-FFCE57ED3069}" presName="rect2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extLst>
        <a:ext uri="{E40237B7-FDA0-4F09-8148-C483321AD2D9}">
          <dgm14:cNvPr xmlns:dgm14="http://schemas.microsoft.com/office/drawing/2010/diagram" id="0" name="" descr="Wooden puzzle"/>
        </a:ext>
      </dgm:extLst>
    </dgm:pt>
    <dgm:pt modelId="{DAAAAB74-5502-4C01-B94D-8183950C0C61}" type="pres">
      <dgm:prSet presAssocID="{8B7DD0D0-2C8E-49F5-BF2B-FE522B9843EA}" presName="sibTrans" presStyleCnt="0"/>
      <dgm:spPr/>
    </dgm:pt>
    <dgm:pt modelId="{485A2715-1272-48B8-9F7D-5E901F44904F}" type="pres">
      <dgm:prSet presAssocID="{786124F3-1856-421E-828D-2474BE0E611F}" presName="composite" presStyleCnt="0"/>
      <dgm:spPr/>
    </dgm:pt>
    <dgm:pt modelId="{2024D01D-0815-47E4-A8F6-798B6BCEB8D7}" type="pres">
      <dgm:prSet presAssocID="{786124F3-1856-421E-828D-2474BE0E611F}" presName="rect1" presStyleLbl="trAlignAcc1" presStyleIdx="3" presStyleCnt="6">
        <dgm:presLayoutVars>
          <dgm:bulletEnabled val="1"/>
        </dgm:presLayoutVars>
      </dgm:prSet>
      <dgm:spPr/>
    </dgm:pt>
    <dgm:pt modelId="{FDAC6D6A-1235-42DF-A314-4C10E09E442F}" type="pres">
      <dgm:prSet presAssocID="{786124F3-1856-421E-828D-2474BE0E611F}" presName="rect2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  <dgm:extLst>
        <a:ext uri="{E40237B7-FDA0-4F09-8148-C483321AD2D9}">
          <dgm14:cNvPr xmlns:dgm14="http://schemas.microsoft.com/office/drawing/2010/diagram" id="0" name="" descr="Pile of American dollar banknotes"/>
        </a:ext>
      </dgm:extLst>
    </dgm:pt>
    <dgm:pt modelId="{E36B8236-FD4B-424F-8754-DCDE7597F172}" type="pres">
      <dgm:prSet presAssocID="{6F6E9ABC-264E-4AC8-9D6C-3277B4EC12D9}" presName="sibTrans" presStyleCnt="0"/>
      <dgm:spPr/>
    </dgm:pt>
    <dgm:pt modelId="{293EB4CC-EBA2-4281-B452-A90870434FF8}" type="pres">
      <dgm:prSet presAssocID="{748C972B-0A81-4B47-84C1-0AC40F4ABE9A}" presName="composite" presStyleCnt="0"/>
      <dgm:spPr/>
    </dgm:pt>
    <dgm:pt modelId="{73E5D9FD-84F7-4F5C-9EDF-A861CA05439F}" type="pres">
      <dgm:prSet presAssocID="{748C972B-0A81-4B47-84C1-0AC40F4ABE9A}" presName="rect1" presStyleLbl="trAlignAcc1" presStyleIdx="4" presStyleCnt="6">
        <dgm:presLayoutVars>
          <dgm:bulletEnabled val="1"/>
        </dgm:presLayoutVars>
      </dgm:prSet>
      <dgm:spPr/>
    </dgm:pt>
    <dgm:pt modelId="{1485937A-86D1-4689-A89C-88118EF1178A}" type="pres">
      <dgm:prSet presAssocID="{748C972B-0A81-4B47-84C1-0AC40F4ABE9A}" presName="rect2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extLst>
        <a:ext uri="{E40237B7-FDA0-4F09-8148-C483321AD2D9}">
          <dgm14:cNvPr xmlns:dgm14="http://schemas.microsoft.com/office/drawing/2010/diagram" id="0" name="" descr="Path winding through a grassy field"/>
        </a:ext>
      </dgm:extLst>
    </dgm:pt>
    <dgm:pt modelId="{DD118D13-D9FF-4590-932B-6427C8BF67FB}" type="pres">
      <dgm:prSet presAssocID="{0EAA6393-912E-4BA6-B5C6-246401CBB7D2}" presName="sibTrans" presStyleCnt="0"/>
      <dgm:spPr/>
    </dgm:pt>
    <dgm:pt modelId="{6B268F2A-9CBF-4BD7-B477-AFA2E36C9CBE}" type="pres">
      <dgm:prSet presAssocID="{EE886694-045C-4630-AF9C-BF829F20EA87}" presName="composite" presStyleCnt="0"/>
      <dgm:spPr/>
    </dgm:pt>
    <dgm:pt modelId="{97C7D988-DBC6-465B-8231-24811DFB75CA}" type="pres">
      <dgm:prSet presAssocID="{EE886694-045C-4630-AF9C-BF829F20EA87}" presName="rect1" presStyleLbl="trAlignAcc1" presStyleIdx="5" presStyleCnt="6">
        <dgm:presLayoutVars>
          <dgm:bulletEnabled val="1"/>
        </dgm:presLayoutVars>
      </dgm:prSet>
      <dgm:spPr/>
    </dgm:pt>
    <dgm:pt modelId="{05851E7B-9E8C-4BDD-9AD3-F0CBF47B3D70}" type="pres">
      <dgm:prSet presAssocID="{EE886694-045C-4630-AF9C-BF829F20EA87}" presName="rect2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  <dgm:extLst>
        <a:ext uri="{E40237B7-FDA0-4F09-8148-C483321AD2D9}">
          <dgm14:cNvPr xmlns:dgm14="http://schemas.microsoft.com/office/drawing/2010/diagram" id="0" name="" descr="People shaking hands"/>
        </a:ext>
      </dgm:extLst>
    </dgm:pt>
  </dgm:ptLst>
  <dgm:cxnLst>
    <dgm:cxn modelId="{9AF4AC00-DF1E-4F5B-B610-39D2170C00FA}" srcId="{786124F3-1856-421E-828D-2474BE0E611F}" destId="{E63497D4-A976-4433-A75C-1EB36BDC18EA}" srcOrd="1" destOrd="0" parTransId="{7DDCBD7F-0547-48D2-871F-03F5DA5BA283}" sibTransId="{939F513C-2EBA-49BC-9FD7-3EE641A7E4D2}"/>
    <dgm:cxn modelId="{4102FA02-24CB-459D-ABE0-B6B0D1D28D51}" type="presOf" srcId="{078610DA-2D6D-4A40-84A5-792DDA25009E}" destId="{5CE7491F-9A3D-4805-A48E-F2A1E92F0A0A}" srcOrd="0" destOrd="1" presId="urn:microsoft.com/office/officeart/2008/layout/PictureStrips"/>
    <dgm:cxn modelId="{E9E50C08-7014-49F4-B7DE-B82429655E2D}" type="presOf" srcId="{653DE097-E5DF-4829-8DEC-469AC325576F}" destId="{2FD93710-B25B-4DAE-B669-EF95C83B4CC3}" srcOrd="0" destOrd="2" presId="urn:microsoft.com/office/officeart/2008/layout/PictureStrips"/>
    <dgm:cxn modelId="{23A7AB0F-F507-48F1-A424-4F91B79A16EC}" srcId="{748C972B-0A81-4B47-84C1-0AC40F4ABE9A}" destId="{6F22778F-87D2-4204-8148-FFCF1657FCD6}" srcOrd="1" destOrd="0" parTransId="{04624187-8894-4D20-9283-69B4DF72DB5A}" sibTransId="{D850975F-11FD-4D83-AE16-DE43991D3605}"/>
    <dgm:cxn modelId="{D090F032-F503-4B4E-9E28-7C4C683DD69C}" type="presOf" srcId="{81938BCE-48BD-4B71-938F-E2FD423A4619}" destId="{5CE7491F-9A3D-4805-A48E-F2A1E92F0A0A}" srcOrd="0" destOrd="2" presId="urn:microsoft.com/office/officeart/2008/layout/PictureStrips"/>
    <dgm:cxn modelId="{AF342338-FAA2-4C1B-BF86-CF102285DEFE}" srcId="{7BEA7C61-9F75-4C55-BBC4-6BFDCFC4E5DB}" destId="{81938BCE-48BD-4B71-938F-E2FD423A4619}" srcOrd="1" destOrd="0" parTransId="{8411D6CE-19FE-4141-AAD0-11E412548ECE}" sibTransId="{4A7C5939-625C-4A08-83A8-C909E1A93A85}"/>
    <dgm:cxn modelId="{F5FA8C38-A3DF-4C0B-A197-2BE360A5B51D}" type="presOf" srcId="{1F026937-2F36-47D5-B26F-C51C9BE38192}" destId="{BDE07004-37E5-4443-8E76-7BEFD3957749}" srcOrd="0" destOrd="2" presId="urn:microsoft.com/office/officeart/2008/layout/PictureStrips"/>
    <dgm:cxn modelId="{13B7D63C-CC1C-4BE7-A8C3-B7FB2E78064E}" type="presOf" srcId="{B130E270-853B-44B3-8166-7AEE6C3E7954}" destId="{73E5D9FD-84F7-4F5C-9EDF-A861CA05439F}" srcOrd="0" destOrd="3" presId="urn:microsoft.com/office/officeart/2008/layout/PictureStrips"/>
    <dgm:cxn modelId="{6183EF5C-5D67-4669-A16A-D93031281BC3}" type="presOf" srcId="{4DC073E6-3ED2-45A0-A275-93B29FB1FE4C}" destId="{2024D01D-0815-47E4-A8F6-798B6BCEB8D7}" srcOrd="0" destOrd="1" presId="urn:microsoft.com/office/officeart/2008/layout/PictureStrips"/>
    <dgm:cxn modelId="{50192F47-06FB-426D-B7FB-A60023B1C290}" type="presOf" srcId="{9BB9C50B-76E3-4C80-9552-558A285C034E}" destId="{DDA84283-2A17-4D60-8397-5253E2504F1F}" srcOrd="0" destOrd="0" presId="urn:microsoft.com/office/officeart/2008/layout/PictureStrips"/>
    <dgm:cxn modelId="{E8687B48-0273-4AF0-A779-049542781C48}" type="presOf" srcId="{6A3D9F90-AD3C-49C6-9F7A-AE6FB73EF70C}" destId="{97C7D988-DBC6-465B-8231-24811DFB75CA}" srcOrd="0" destOrd="1" presId="urn:microsoft.com/office/officeart/2008/layout/PictureStrips"/>
    <dgm:cxn modelId="{7564DC4A-0780-4184-8742-5D26DA38619B}" type="presOf" srcId="{EE886694-045C-4630-AF9C-BF829F20EA87}" destId="{97C7D988-DBC6-465B-8231-24811DFB75CA}" srcOrd="0" destOrd="0" presId="urn:microsoft.com/office/officeart/2008/layout/PictureStrips"/>
    <dgm:cxn modelId="{0497A550-6058-464F-98B4-229EA4793AE8}" srcId="{318B71A2-E419-47DE-B35B-FFCE57ED3069}" destId="{653DE097-E5DF-4829-8DEC-469AC325576F}" srcOrd="1" destOrd="0" parTransId="{2A6E47D9-0EE7-4FF2-9964-0B5A45FFA2B0}" sibTransId="{C36E71F6-7C65-4BDE-8142-A34E6D72FBAC}"/>
    <dgm:cxn modelId="{6764BA70-23A8-4C25-81A1-06ED6B63F023}" type="presOf" srcId="{7BEA7C61-9F75-4C55-BBC4-6BFDCFC4E5DB}" destId="{5CE7491F-9A3D-4805-A48E-F2A1E92F0A0A}" srcOrd="0" destOrd="0" presId="urn:microsoft.com/office/officeart/2008/layout/PictureStrips"/>
    <dgm:cxn modelId="{224C8472-64D0-4DBE-957B-4BD643D56310}" srcId="{24FB79FC-F346-4C0D-B34A-4A9F3679D598}" destId="{1F026937-2F36-47D5-B26F-C51C9BE38192}" srcOrd="1" destOrd="0" parTransId="{027F516D-CC4A-4DC7-9BB5-C817F1E05700}" sibTransId="{9875C83F-88AC-477E-89B2-DB3A41B19044}"/>
    <dgm:cxn modelId="{36B28756-9766-4781-87D7-7476B4EDA6E6}" srcId="{9BB9C50B-76E3-4C80-9552-558A285C034E}" destId="{318B71A2-E419-47DE-B35B-FFCE57ED3069}" srcOrd="2" destOrd="0" parTransId="{EF447539-B24D-4211-8625-07F5F0FAF6A3}" sibTransId="{8B7DD0D0-2C8E-49F5-BF2B-FE522B9843EA}"/>
    <dgm:cxn modelId="{39C2E277-48A6-44F4-B267-03D39BA73B1A}" type="presOf" srcId="{786124F3-1856-421E-828D-2474BE0E611F}" destId="{2024D01D-0815-47E4-A8F6-798B6BCEB8D7}" srcOrd="0" destOrd="0" presId="urn:microsoft.com/office/officeart/2008/layout/PictureStrips"/>
    <dgm:cxn modelId="{DCDAB686-2125-4D33-B75E-3763CCDB0DFB}" type="presOf" srcId="{DA32FEBA-BDD2-4EC8-BAEB-3CB9C77C2558}" destId="{2024D01D-0815-47E4-A8F6-798B6BCEB8D7}" srcOrd="0" destOrd="3" presId="urn:microsoft.com/office/officeart/2008/layout/PictureStrips"/>
    <dgm:cxn modelId="{2D603689-F370-4344-96FC-12BF139E996F}" srcId="{786124F3-1856-421E-828D-2474BE0E611F}" destId="{DA32FEBA-BDD2-4EC8-BAEB-3CB9C77C2558}" srcOrd="2" destOrd="0" parTransId="{EDDCFC67-1B68-4075-9E58-4696C2E3B95D}" sibTransId="{DED35C3D-52AD-4364-A45D-BFCBC658C294}"/>
    <dgm:cxn modelId="{3402198B-4434-4C49-9D27-6D007842C7D6}" srcId="{7BEA7C61-9F75-4C55-BBC4-6BFDCFC4E5DB}" destId="{71C42976-7319-464F-AF7C-EFABD0D15180}" srcOrd="3" destOrd="0" parTransId="{39F4FBE4-1D2D-48A0-A377-9F4C5C7B2023}" sibTransId="{677DF13F-343A-4022-A5AF-F966CAE55018}"/>
    <dgm:cxn modelId="{712ADA9C-9BB3-4B8D-BE56-D5DA7628DA7E}" srcId="{7BEA7C61-9F75-4C55-BBC4-6BFDCFC4E5DB}" destId="{078610DA-2D6D-4A40-84A5-792DDA25009E}" srcOrd="0" destOrd="0" parTransId="{36463F62-ACB2-4EFD-9A3E-47DFE6904B9C}" sibTransId="{280E4804-B7AF-4330-9697-2BCDD8EFD392}"/>
    <dgm:cxn modelId="{1F1D969D-C81D-4CBB-8620-3A78E824BBDF}" type="presOf" srcId="{1417D9AF-F12C-44EF-A93D-05B73BAA8E7E}" destId="{BDE07004-37E5-4443-8E76-7BEFD3957749}" srcOrd="0" destOrd="1" presId="urn:microsoft.com/office/officeart/2008/layout/PictureStrips"/>
    <dgm:cxn modelId="{7C5714A9-6887-451D-BFA4-B0C2E61E91E7}" type="presOf" srcId="{E63497D4-A976-4433-A75C-1EB36BDC18EA}" destId="{2024D01D-0815-47E4-A8F6-798B6BCEB8D7}" srcOrd="0" destOrd="2" presId="urn:microsoft.com/office/officeart/2008/layout/PictureStrips"/>
    <dgm:cxn modelId="{3D04B3AE-FA28-4166-98DD-E7323B067606}" type="presOf" srcId="{71C42976-7319-464F-AF7C-EFABD0D15180}" destId="{5CE7491F-9A3D-4805-A48E-F2A1E92F0A0A}" srcOrd="0" destOrd="4" presId="urn:microsoft.com/office/officeart/2008/layout/PictureStrips"/>
    <dgm:cxn modelId="{2B751EB4-FDB4-42FA-A17A-13BCB02F9AAF}" srcId="{EE886694-045C-4630-AF9C-BF829F20EA87}" destId="{6A3D9F90-AD3C-49C6-9F7A-AE6FB73EF70C}" srcOrd="0" destOrd="0" parTransId="{10CED4C0-F56A-4C10-BA11-6DF74C53541B}" sibTransId="{3A6368EC-C079-4E73-9719-0AC90153E505}"/>
    <dgm:cxn modelId="{849143BA-A5E1-475C-A2CC-0F796BEDBD06}" type="presOf" srcId="{7212E577-31C9-45F2-8265-93ABC797AD4A}" destId="{73E5D9FD-84F7-4F5C-9EDF-A861CA05439F}" srcOrd="0" destOrd="1" presId="urn:microsoft.com/office/officeart/2008/layout/PictureStrips"/>
    <dgm:cxn modelId="{9E4EA6BD-2B7E-44D6-B638-F1A1C693FCCA}" type="presOf" srcId="{34F9C3B9-EF56-42B7-A4B1-24D827EFF633}" destId="{2FD93710-B25B-4DAE-B669-EF95C83B4CC3}" srcOrd="0" destOrd="1" presId="urn:microsoft.com/office/officeart/2008/layout/PictureStrips"/>
    <dgm:cxn modelId="{B20EBAC0-A3C5-45D2-8EAA-42C2BA3D7347}" srcId="{9BB9C50B-76E3-4C80-9552-558A285C034E}" destId="{786124F3-1856-421E-828D-2474BE0E611F}" srcOrd="3" destOrd="0" parTransId="{C6634E6F-BA1E-4764-A450-FA3162B9848A}" sibTransId="{6F6E9ABC-264E-4AC8-9D6C-3277B4EC12D9}"/>
    <dgm:cxn modelId="{89E869C1-56A6-4D14-AD71-58E5F3FE1AC2}" type="presOf" srcId="{748C972B-0A81-4B47-84C1-0AC40F4ABE9A}" destId="{73E5D9FD-84F7-4F5C-9EDF-A861CA05439F}" srcOrd="0" destOrd="0" presId="urn:microsoft.com/office/officeart/2008/layout/PictureStrips"/>
    <dgm:cxn modelId="{4FD0AAC2-555F-4A66-AC1A-CBFE382B2E85}" type="presOf" srcId="{318B71A2-E419-47DE-B35B-FFCE57ED3069}" destId="{2FD93710-B25B-4DAE-B669-EF95C83B4CC3}" srcOrd="0" destOrd="0" presId="urn:microsoft.com/office/officeart/2008/layout/PictureStrips"/>
    <dgm:cxn modelId="{80980DC4-E4D8-411D-88EB-EFF76CCC75B9}" srcId="{748C972B-0A81-4B47-84C1-0AC40F4ABE9A}" destId="{7212E577-31C9-45F2-8265-93ABC797AD4A}" srcOrd="0" destOrd="0" parTransId="{0DF8B347-FF73-4A08-B332-632043BF205C}" sibTransId="{74C7BC2E-63C1-4B6C-9B7D-C371119AEAE3}"/>
    <dgm:cxn modelId="{AFE743D0-0322-49FE-998B-65306D8E5A08}" srcId="{9BB9C50B-76E3-4C80-9552-558A285C034E}" destId="{24FB79FC-F346-4C0D-B34A-4A9F3679D598}" srcOrd="0" destOrd="0" parTransId="{3CDF4276-A895-4FEF-8285-F21B4FE43F50}" sibTransId="{5FC5ED87-454F-4379-9555-7960DD3D2BC7}"/>
    <dgm:cxn modelId="{F0CE90D0-9E34-46F6-87D3-2F94A12930C5}" srcId="{24FB79FC-F346-4C0D-B34A-4A9F3679D598}" destId="{1417D9AF-F12C-44EF-A93D-05B73BAA8E7E}" srcOrd="0" destOrd="0" parTransId="{CFC6F001-FE11-4205-A8D7-90607E703238}" sibTransId="{1B6754D4-0ABE-4B8A-B38E-AAA8592FC11D}"/>
    <dgm:cxn modelId="{52F5CEE1-12E1-4617-96F7-1CF4D9FA484F}" srcId="{786124F3-1856-421E-828D-2474BE0E611F}" destId="{4DC073E6-3ED2-45A0-A275-93B29FB1FE4C}" srcOrd="0" destOrd="0" parTransId="{818B2DDB-1E5C-4191-B0A1-62127D8A9729}" sibTransId="{0FC00811-BF35-4129-BD44-F5AE6DF40E26}"/>
    <dgm:cxn modelId="{0996CBE5-0937-4E5F-82C3-4D671D5318D4}" srcId="{9BB9C50B-76E3-4C80-9552-558A285C034E}" destId="{EE886694-045C-4630-AF9C-BF829F20EA87}" srcOrd="5" destOrd="0" parTransId="{075D7EDD-3965-4985-8F69-93A13DB775FE}" sibTransId="{239046CA-B42D-434F-8FEC-E270239C503B}"/>
    <dgm:cxn modelId="{7A316EE9-BAE4-42FF-B005-030E76B62B68}" type="presOf" srcId="{24FB79FC-F346-4C0D-B34A-4A9F3679D598}" destId="{BDE07004-37E5-4443-8E76-7BEFD3957749}" srcOrd="0" destOrd="0" presId="urn:microsoft.com/office/officeart/2008/layout/PictureStrips"/>
    <dgm:cxn modelId="{826A7DEF-C5CA-4BCA-BD09-10302B72AB3C}" srcId="{9BB9C50B-76E3-4C80-9552-558A285C034E}" destId="{7BEA7C61-9F75-4C55-BBC4-6BFDCFC4E5DB}" srcOrd="1" destOrd="0" parTransId="{8844CD31-ED33-4D5C-89D0-2D58BB16328B}" sibTransId="{396864B6-9EAB-46AD-B8A7-153ECBA300A4}"/>
    <dgm:cxn modelId="{398BC4EF-6B06-4C24-A361-26916F6A1C7E}" type="presOf" srcId="{6F22778F-87D2-4204-8148-FFCF1657FCD6}" destId="{73E5D9FD-84F7-4F5C-9EDF-A861CA05439F}" srcOrd="0" destOrd="2" presId="urn:microsoft.com/office/officeart/2008/layout/PictureStrips"/>
    <dgm:cxn modelId="{95F4F7F1-774E-4222-A673-A7F50F479692}" srcId="{318B71A2-E419-47DE-B35B-FFCE57ED3069}" destId="{34F9C3B9-EF56-42B7-A4B1-24D827EFF633}" srcOrd="0" destOrd="0" parTransId="{CB580521-9B39-4647-BED6-BC5DEE09FBBC}" sibTransId="{F2E06B73-883D-42A1-9106-0C865D8F47E9}"/>
    <dgm:cxn modelId="{4E5B7CF2-E27D-4545-AB1A-B35261D57FEC}" type="presOf" srcId="{ABE88702-6E91-4B9B-9DC9-1337CAA11B05}" destId="{BDE07004-37E5-4443-8E76-7BEFD3957749}" srcOrd="0" destOrd="3" presId="urn:microsoft.com/office/officeart/2008/layout/PictureStrips"/>
    <dgm:cxn modelId="{3FFE31F3-1324-4603-8A46-46C833421457}" srcId="{24FB79FC-F346-4C0D-B34A-4A9F3679D598}" destId="{ABE88702-6E91-4B9B-9DC9-1337CAA11B05}" srcOrd="2" destOrd="0" parTransId="{8DF6FF20-476E-4EA8-B2A3-1684DAF2561E}" sibTransId="{34575D25-8AAD-4508-8EBA-C81DF91EBF4F}"/>
    <dgm:cxn modelId="{3B63A7F5-0275-4D50-A7C9-27557D305FA5}" type="presOf" srcId="{0BDAD632-7597-4153-AE55-1FFC4A9A9719}" destId="{5CE7491F-9A3D-4805-A48E-F2A1E92F0A0A}" srcOrd="0" destOrd="3" presId="urn:microsoft.com/office/officeart/2008/layout/PictureStrips"/>
    <dgm:cxn modelId="{748B69F6-8DBD-4C16-AA1A-08208686791C}" srcId="{9BB9C50B-76E3-4C80-9552-558A285C034E}" destId="{748C972B-0A81-4B47-84C1-0AC40F4ABE9A}" srcOrd="4" destOrd="0" parTransId="{4B2D5822-9FFC-454C-B6EA-FF76D542E8A9}" sibTransId="{0EAA6393-912E-4BA6-B5C6-246401CBB7D2}"/>
    <dgm:cxn modelId="{24CA9CF6-A48C-4FBA-9EFF-5E668D4D060D}" srcId="{7BEA7C61-9F75-4C55-BBC4-6BFDCFC4E5DB}" destId="{0BDAD632-7597-4153-AE55-1FFC4A9A9719}" srcOrd="2" destOrd="0" parTransId="{55092DAF-044F-4807-A9B9-82A88BE01E19}" sibTransId="{07DCAEF7-5D60-477A-99B8-B2EF007493A0}"/>
    <dgm:cxn modelId="{EF0648F8-8B99-49B1-9B0E-037E176F0FD5}" srcId="{748C972B-0A81-4B47-84C1-0AC40F4ABE9A}" destId="{B130E270-853B-44B3-8166-7AEE6C3E7954}" srcOrd="2" destOrd="0" parTransId="{5475679C-193E-497D-BC73-9D395E401C2E}" sibTransId="{74E3ABA1-9F7F-4482-BD55-0C4270ED65AE}"/>
    <dgm:cxn modelId="{ADD6FC6A-4A98-4510-BF90-D64198EDD8D2}" type="presParOf" srcId="{DDA84283-2A17-4D60-8397-5253E2504F1F}" destId="{DABBC9F3-2C2E-426D-8110-1ACFD9010ECA}" srcOrd="0" destOrd="0" presId="urn:microsoft.com/office/officeart/2008/layout/PictureStrips"/>
    <dgm:cxn modelId="{867726C0-3D2C-49F8-8F8A-A485D2140B45}" type="presParOf" srcId="{DABBC9F3-2C2E-426D-8110-1ACFD9010ECA}" destId="{BDE07004-37E5-4443-8E76-7BEFD3957749}" srcOrd="0" destOrd="0" presId="urn:microsoft.com/office/officeart/2008/layout/PictureStrips"/>
    <dgm:cxn modelId="{3FA3BD49-C1E0-45FB-AB04-E9DD0C8141BC}" type="presParOf" srcId="{DABBC9F3-2C2E-426D-8110-1ACFD9010ECA}" destId="{829027BE-7523-4596-8220-04923D481890}" srcOrd="1" destOrd="0" presId="urn:microsoft.com/office/officeart/2008/layout/PictureStrips"/>
    <dgm:cxn modelId="{01BC9A87-EB13-4BBE-AC29-A86AF921B9B5}" type="presParOf" srcId="{DDA84283-2A17-4D60-8397-5253E2504F1F}" destId="{516565F2-3A29-44EA-9C5E-2747AD4F37E0}" srcOrd="1" destOrd="0" presId="urn:microsoft.com/office/officeart/2008/layout/PictureStrips"/>
    <dgm:cxn modelId="{A0E30B25-CB45-410F-96EE-FBE4967C92FD}" type="presParOf" srcId="{DDA84283-2A17-4D60-8397-5253E2504F1F}" destId="{44877C63-0D8A-45EF-9CB1-2174D6286CA0}" srcOrd="2" destOrd="0" presId="urn:microsoft.com/office/officeart/2008/layout/PictureStrips"/>
    <dgm:cxn modelId="{2C5C289C-BD7A-4142-9DA9-41B3DF7629D1}" type="presParOf" srcId="{44877C63-0D8A-45EF-9CB1-2174D6286CA0}" destId="{5CE7491F-9A3D-4805-A48E-F2A1E92F0A0A}" srcOrd="0" destOrd="0" presId="urn:microsoft.com/office/officeart/2008/layout/PictureStrips"/>
    <dgm:cxn modelId="{07591D6D-BD57-4239-80D3-033477DF9CE7}" type="presParOf" srcId="{44877C63-0D8A-45EF-9CB1-2174D6286CA0}" destId="{06491E66-019A-4B2A-9DDF-C57F0E7F8E92}" srcOrd="1" destOrd="0" presId="urn:microsoft.com/office/officeart/2008/layout/PictureStrips"/>
    <dgm:cxn modelId="{E7719654-A0AF-47BA-BE2C-DEF447409949}" type="presParOf" srcId="{DDA84283-2A17-4D60-8397-5253E2504F1F}" destId="{6F30F9DB-086E-4DC1-8E2B-27858542F3A0}" srcOrd="3" destOrd="0" presId="urn:microsoft.com/office/officeart/2008/layout/PictureStrips"/>
    <dgm:cxn modelId="{EB75C674-ACDB-4C45-A84D-DC6FAE6D3E47}" type="presParOf" srcId="{DDA84283-2A17-4D60-8397-5253E2504F1F}" destId="{5BC7B587-408F-456E-A897-0FA742465B0A}" srcOrd="4" destOrd="0" presId="urn:microsoft.com/office/officeart/2008/layout/PictureStrips"/>
    <dgm:cxn modelId="{F634AD83-4931-4C2E-B867-93CA9EB71DDE}" type="presParOf" srcId="{5BC7B587-408F-456E-A897-0FA742465B0A}" destId="{2FD93710-B25B-4DAE-B669-EF95C83B4CC3}" srcOrd="0" destOrd="0" presId="urn:microsoft.com/office/officeart/2008/layout/PictureStrips"/>
    <dgm:cxn modelId="{CE575702-B163-49F0-9508-78C91D20274D}" type="presParOf" srcId="{5BC7B587-408F-456E-A897-0FA742465B0A}" destId="{2949BC00-406E-4CBD-AD96-CB70C032304B}" srcOrd="1" destOrd="0" presId="urn:microsoft.com/office/officeart/2008/layout/PictureStrips"/>
    <dgm:cxn modelId="{805D7A8C-A0DF-4A04-A3A9-692EAFCB245F}" type="presParOf" srcId="{DDA84283-2A17-4D60-8397-5253E2504F1F}" destId="{DAAAAB74-5502-4C01-B94D-8183950C0C61}" srcOrd="5" destOrd="0" presId="urn:microsoft.com/office/officeart/2008/layout/PictureStrips"/>
    <dgm:cxn modelId="{C1DDA44D-B830-45CE-A07F-0DEC95A5FE51}" type="presParOf" srcId="{DDA84283-2A17-4D60-8397-5253E2504F1F}" destId="{485A2715-1272-48B8-9F7D-5E901F44904F}" srcOrd="6" destOrd="0" presId="urn:microsoft.com/office/officeart/2008/layout/PictureStrips"/>
    <dgm:cxn modelId="{8B06F103-2E17-45C1-BC47-5B9C9530E0F5}" type="presParOf" srcId="{485A2715-1272-48B8-9F7D-5E901F44904F}" destId="{2024D01D-0815-47E4-A8F6-798B6BCEB8D7}" srcOrd="0" destOrd="0" presId="urn:microsoft.com/office/officeart/2008/layout/PictureStrips"/>
    <dgm:cxn modelId="{55365E9E-C1F8-4143-AA72-F3AE45759456}" type="presParOf" srcId="{485A2715-1272-48B8-9F7D-5E901F44904F}" destId="{FDAC6D6A-1235-42DF-A314-4C10E09E442F}" srcOrd="1" destOrd="0" presId="urn:microsoft.com/office/officeart/2008/layout/PictureStrips"/>
    <dgm:cxn modelId="{B399FC59-823E-4B47-832B-89C5BB4A27FF}" type="presParOf" srcId="{DDA84283-2A17-4D60-8397-5253E2504F1F}" destId="{E36B8236-FD4B-424F-8754-DCDE7597F172}" srcOrd="7" destOrd="0" presId="urn:microsoft.com/office/officeart/2008/layout/PictureStrips"/>
    <dgm:cxn modelId="{249EF0A9-AFBA-4452-96EC-1A779DDC0935}" type="presParOf" srcId="{DDA84283-2A17-4D60-8397-5253E2504F1F}" destId="{293EB4CC-EBA2-4281-B452-A90870434FF8}" srcOrd="8" destOrd="0" presId="urn:microsoft.com/office/officeart/2008/layout/PictureStrips"/>
    <dgm:cxn modelId="{21943ADE-79E1-43DD-BCF9-95EECCC8952A}" type="presParOf" srcId="{293EB4CC-EBA2-4281-B452-A90870434FF8}" destId="{73E5D9FD-84F7-4F5C-9EDF-A861CA05439F}" srcOrd="0" destOrd="0" presId="urn:microsoft.com/office/officeart/2008/layout/PictureStrips"/>
    <dgm:cxn modelId="{05BDB420-CC18-4A70-AB14-6F70AE66EB2B}" type="presParOf" srcId="{293EB4CC-EBA2-4281-B452-A90870434FF8}" destId="{1485937A-86D1-4689-A89C-88118EF1178A}" srcOrd="1" destOrd="0" presId="urn:microsoft.com/office/officeart/2008/layout/PictureStrips"/>
    <dgm:cxn modelId="{B8965F54-E93B-4EBF-89D3-A92BC2927CEC}" type="presParOf" srcId="{DDA84283-2A17-4D60-8397-5253E2504F1F}" destId="{DD118D13-D9FF-4590-932B-6427C8BF67FB}" srcOrd="9" destOrd="0" presId="urn:microsoft.com/office/officeart/2008/layout/PictureStrips"/>
    <dgm:cxn modelId="{772F6A90-A548-48C6-B112-0B43E193C883}" type="presParOf" srcId="{DDA84283-2A17-4D60-8397-5253E2504F1F}" destId="{6B268F2A-9CBF-4BD7-B477-AFA2E36C9CBE}" srcOrd="10" destOrd="0" presId="urn:microsoft.com/office/officeart/2008/layout/PictureStrips"/>
    <dgm:cxn modelId="{BC65F0C7-653F-4905-8D46-8CFD37B05063}" type="presParOf" srcId="{6B268F2A-9CBF-4BD7-B477-AFA2E36C9CBE}" destId="{97C7D988-DBC6-465B-8231-24811DFB75CA}" srcOrd="0" destOrd="0" presId="urn:microsoft.com/office/officeart/2008/layout/PictureStrips"/>
    <dgm:cxn modelId="{E738CD0C-056F-43C3-8DEA-EFA8E1F6E71B}" type="presParOf" srcId="{6B268F2A-9CBF-4BD7-B477-AFA2E36C9CBE}" destId="{05851E7B-9E8C-4BDD-9AD3-F0CBF47B3D7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B5D4830-20D2-4018-82B2-A4943F105127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031204A7-27CC-4837-9646-9CD4DC775CED}">
      <dgm:prSet phldrT="[Text]"/>
      <dgm:spPr/>
      <dgm:t>
        <a:bodyPr/>
        <a:lstStyle/>
        <a:p>
          <a:r>
            <a:rPr lang="en-GB"/>
            <a:t>Implementation is going to be key</a:t>
          </a:r>
        </a:p>
      </dgm:t>
    </dgm:pt>
    <dgm:pt modelId="{AAE61D29-619C-48CC-ADC7-2B7FC4821A78}" type="parTrans" cxnId="{CEB11ACD-7D7D-4416-8DAC-56E3C3CEA205}">
      <dgm:prSet/>
      <dgm:spPr/>
      <dgm:t>
        <a:bodyPr/>
        <a:lstStyle/>
        <a:p>
          <a:endParaRPr lang="en-GB"/>
        </a:p>
      </dgm:t>
    </dgm:pt>
    <dgm:pt modelId="{77155AD1-E1E3-4C2B-8A6F-BD3D2187F2DA}" type="sibTrans" cxnId="{CEB11ACD-7D7D-4416-8DAC-56E3C3CEA205}">
      <dgm:prSet/>
      <dgm:spPr/>
      <dgm:t>
        <a:bodyPr/>
        <a:lstStyle/>
        <a:p>
          <a:endParaRPr lang="en-GB"/>
        </a:p>
      </dgm:t>
    </dgm:pt>
    <dgm:pt modelId="{CC1F075D-E070-439A-8E9D-FEB9A2398CBF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1700" b="1" dirty="0">
              <a:solidFill>
                <a:schemeClr val="tx1"/>
              </a:solidFill>
            </a:rPr>
            <a:t>We can’t wait another 5 years – we are in crisis now</a:t>
          </a:r>
        </a:p>
      </dgm:t>
    </dgm:pt>
    <dgm:pt modelId="{23E31538-598B-4C88-9780-8108D6400E6A}" type="parTrans" cxnId="{55BDAC16-09F7-4BF4-8D61-05275395471E}">
      <dgm:prSet/>
      <dgm:spPr/>
      <dgm:t>
        <a:bodyPr/>
        <a:lstStyle/>
        <a:p>
          <a:endParaRPr lang="en-GB"/>
        </a:p>
      </dgm:t>
    </dgm:pt>
    <dgm:pt modelId="{047A9F1F-68D8-4A6C-8950-4349F9140C12}" type="sibTrans" cxnId="{55BDAC16-09F7-4BF4-8D61-05275395471E}">
      <dgm:prSet/>
      <dgm:spPr/>
      <dgm:t>
        <a:bodyPr/>
        <a:lstStyle/>
        <a:p>
          <a:endParaRPr lang="en-GB"/>
        </a:p>
      </dgm:t>
    </dgm:pt>
    <dgm:pt modelId="{6E9A1097-D07E-48B6-8ABD-916A6DB358F7}">
      <dgm:prSet phldrT="[Text]"/>
      <dgm:spPr/>
      <dgm:t>
        <a:bodyPr/>
        <a:lstStyle/>
        <a:p>
          <a:r>
            <a:rPr lang="en-GB"/>
            <a:t>Not enough thought was given to implementation in the 2014 reforms</a:t>
          </a:r>
        </a:p>
      </dgm:t>
    </dgm:pt>
    <dgm:pt modelId="{32A2DF4B-2D75-43E3-B762-0E2F40995CFC}" type="parTrans" cxnId="{26F57BEE-E27A-4C11-B2F9-3D4C2814658E}">
      <dgm:prSet/>
      <dgm:spPr/>
      <dgm:t>
        <a:bodyPr/>
        <a:lstStyle/>
        <a:p>
          <a:endParaRPr lang="en-GB"/>
        </a:p>
      </dgm:t>
    </dgm:pt>
    <dgm:pt modelId="{48627950-8D8B-410C-BCC2-A1ADF466B2BF}" type="sibTrans" cxnId="{26F57BEE-E27A-4C11-B2F9-3D4C2814658E}">
      <dgm:prSet/>
      <dgm:spPr/>
      <dgm:t>
        <a:bodyPr/>
        <a:lstStyle/>
        <a:p>
          <a:endParaRPr lang="en-GB"/>
        </a:p>
      </dgm:t>
    </dgm:pt>
    <dgm:pt modelId="{C5112498-17D2-43A6-B98E-44A8F873FC03}">
      <dgm:prSet phldrT="[Text]"/>
      <dgm:spPr/>
      <dgm:t>
        <a:bodyPr/>
        <a:lstStyle/>
        <a:p>
          <a:r>
            <a:rPr lang="en-GB"/>
            <a:t>The big picture – SEND must not get lost</a:t>
          </a:r>
        </a:p>
      </dgm:t>
    </dgm:pt>
    <dgm:pt modelId="{C072A213-34E9-4899-A099-8900A27556FD}" type="parTrans" cxnId="{20E36A26-CB28-40F4-B40E-39E3886B297B}">
      <dgm:prSet/>
      <dgm:spPr/>
      <dgm:t>
        <a:bodyPr/>
        <a:lstStyle/>
        <a:p>
          <a:endParaRPr lang="en-GB"/>
        </a:p>
      </dgm:t>
    </dgm:pt>
    <dgm:pt modelId="{92DE229D-9EA5-4970-898F-8CD739FB7BEA}" type="sibTrans" cxnId="{20E36A26-CB28-40F4-B40E-39E3886B297B}">
      <dgm:prSet/>
      <dgm:spPr/>
      <dgm:t>
        <a:bodyPr/>
        <a:lstStyle/>
        <a:p>
          <a:endParaRPr lang="en-GB"/>
        </a:p>
      </dgm:t>
    </dgm:pt>
    <dgm:pt modelId="{BB214A09-6E38-4052-A32F-2F75E22021C7}">
      <dgm:prSet phldrT="[Text]"/>
      <dgm:spPr/>
      <dgm:t>
        <a:bodyPr/>
        <a:lstStyle/>
        <a:p>
          <a:r>
            <a:rPr lang="en-GB"/>
            <a:t>The agenda and priorities for schools are going to be dominated by the schools white paper</a:t>
          </a:r>
        </a:p>
      </dgm:t>
    </dgm:pt>
    <dgm:pt modelId="{A01F8F23-6F1C-4878-8184-2F9B07D866FF}" type="parTrans" cxnId="{E4A6569C-9C3A-41CD-9C1A-46670DC324FA}">
      <dgm:prSet/>
      <dgm:spPr/>
      <dgm:t>
        <a:bodyPr/>
        <a:lstStyle/>
        <a:p>
          <a:endParaRPr lang="en-GB"/>
        </a:p>
      </dgm:t>
    </dgm:pt>
    <dgm:pt modelId="{CD320F02-9952-4374-B64B-D5FCCE36C652}" type="sibTrans" cxnId="{E4A6569C-9C3A-41CD-9C1A-46670DC324FA}">
      <dgm:prSet/>
      <dgm:spPr/>
      <dgm:t>
        <a:bodyPr/>
        <a:lstStyle/>
        <a:p>
          <a:endParaRPr lang="en-GB"/>
        </a:p>
      </dgm:t>
    </dgm:pt>
    <dgm:pt modelId="{53BF3B5F-19ED-4088-98B0-001E1F41398B}">
      <dgm:prSet phldrT="[Text]"/>
      <dgm:spPr/>
      <dgm:t>
        <a:bodyPr/>
        <a:lstStyle/>
        <a:p>
          <a:r>
            <a:rPr lang="en-GB"/>
            <a:t>The Health service is going to be focussed on making the set up of ICSs a success</a:t>
          </a:r>
        </a:p>
      </dgm:t>
    </dgm:pt>
    <dgm:pt modelId="{A98BBC0E-C53B-4E20-9344-58078144C651}" type="parTrans" cxnId="{515B6BFC-EEAA-44B2-8995-F41232502EC7}">
      <dgm:prSet/>
      <dgm:spPr/>
      <dgm:t>
        <a:bodyPr/>
        <a:lstStyle/>
        <a:p>
          <a:endParaRPr lang="en-GB"/>
        </a:p>
      </dgm:t>
    </dgm:pt>
    <dgm:pt modelId="{8CC01FE1-F234-4A3D-87F9-EED3C7005D8E}" type="sibTrans" cxnId="{515B6BFC-EEAA-44B2-8995-F41232502EC7}">
      <dgm:prSet/>
      <dgm:spPr/>
      <dgm:t>
        <a:bodyPr/>
        <a:lstStyle/>
        <a:p>
          <a:endParaRPr lang="en-GB"/>
        </a:p>
      </dgm:t>
    </dgm:pt>
    <dgm:pt modelId="{57043C09-624C-4A74-87C4-3C22888A1559}">
      <dgm:prSet phldrT="[Text]"/>
      <dgm:spPr/>
      <dgm:t>
        <a:bodyPr/>
        <a:lstStyle/>
        <a:p>
          <a:r>
            <a:rPr lang="en-GB" dirty="0"/>
            <a:t>The Children’s Social Care review does not make huge mention of SEND</a:t>
          </a:r>
        </a:p>
      </dgm:t>
    </dgm:pt>
    <dgm:pt modelId="{ADC5560C-C6EC-4A05-AC4D-2C26340A7130}" type="parTrans" cxnId="{128CDDE6-3FB8-4C30-853F-CBA6FB241989}">
      <dgm:prSet/>
      <dgm:spPr/>
      <dgm:t>
        <a:bodyPr/>
        <a:lstStyle/>
        <a:p>
          <a:endParaRPr lang="en-GB"/>
        </a:p>
      </dgm:t>
    </dgm:pt>
    <dgm:pt modelId="{10D2712D-3DE4-4677-8E32-64D9DF170FEA}" type="sibTrans" cxnId="{128CDDE6-3FB8-4C30-853F-CBA6FB241989}">
      <dgm:prSet/>
      <dgm:spPr/>
      <dgm:t>
        <a:bodyPr/>
        <a:lstStyle/>
        <a:p>
          <a:endParaRPr lang="en-GB"/>
        </a:p>
      </dgm:t>
    </dgm:pt>
    <dgm:pt modelId="{16C7F613-3911-4303-874A-1BDCADBC525A}">
      <dgm:prSet phldrT="[Text]"/>
      <dgm:spPr/>
      <dgm:t>
        <a:bodyPr/>
        <a:lstStyle/>
        <a:p>
          <a:r>
            <a:rPr lang="en-GB"/>
            <a:t>Setting up a national SEND delivery board is a positive</a:t>
          </a:r>
        </a:p>
      </dgm:t>
    </dgm:pt>
    <dgm:pt modelId="{0867153E-D7DE-41F0-B3BB-58767C39D13F}" type="parTrans" cxnId="{3BE1E7BF-24F8-40EA-B769-ADF81FE879CC}">
      <dgm:prSet/>
      <dgm:spPr/>
      <dgm:t>
        <a:bodyPr/>
        <a:lstStyle/>
        <a:p>
          <a:endParaRPr lang="en-GB"/>
        </a:p>
      </dgm:t>
    </dgm:pt>
    <dgm:pt modelId="{D99D615F-1C11-4E08-AAC2-5F76F939A23E}" type="sibTrans" cxnId="{3BE1E7BF-24F8-40EA-B769-ADF81FE879CC}">
      <dgm:prSet/>
      <dgm:spPr/>
      <dgm:t>
        <a:bodyPr/>
        <a:lstStyle/>
        <a:p>
          <a:endParaRPr lang="en-GB"/>
        </a:p>
      </dgm:t>
    </dgm:pt>
    <dgm:pt modelId="{C61B682C-BD87-4309-912F-34864CFFB3B4}">
      <dgm:prSet phldrT="[Text]"/>
      <dgm:spPr/>
      <dgm:t>
        <a:bodyPr/>
        <a:lstStyle/>
        <a:p>
          <a:r>
            <a:rPr lang="en-GB"/>
            <a:t>We will wait and see how this works and what delivery plans look like</a:t>
          </a:r>
        </a:p>
      </dgm:t>
    </dgm:pt>
    <dgm:pt modelId="{D0B48BB0-251B-48D1-8819-B7D93DC7A6BF}" type="parTrans" cxnId="{66964AA4-AD04-4A5F-838B-148D59D4359D}">
      <dgm:prSet/>
      <dgm:spPr/>
      <dgm:t>
        <a:bodyPr/>
        <a:lstStyle/>
        <a:p>
          <a:endParaRPr lang="en-GB"/>
        </a:p>
      </dgm:t>
    </dgm:pt>
    <dgm:pt modelId="{1BDB902D-8018-48CB-83A4-D58BDEDB2EE2}" type="sibTrans" cxnId="{66964AA4-AD04-4A5F-838B-148D59D4359D}">
      <dgm:prSet/>
      <dgm:spPr/>
      <dgm:t>
        <a:bodyPr/>
        <a:lstStyle/>
        <a:p>
          <a:endParaRPr lang="en-GB"/>
        </a:p>
      </dgm:t>
    </dgm:pt>
    <dgm:pt modelId="{905455BB-1785-4315-8578-C04C72C7E829}">
      <dgm:prSet phldrT="[Text]"/>
      <dgm:spPr/>
      <dgm:t>
        <a:bodyPr/>
        <a:lstStyle/>
        <a:p>
          <a:r>
            <a:rPr lang="en-GB"/>
            <a:t>There must be a programme to fix and improve the current system</a:t>
          </a:r>
        </a:p>
      </dgm:t>
    </dgm:pt>
    <dgm:pt modelId="{750B6395-5313-42FB-8646-1E3B98C0DC70}" type="parTrans" cxnId="{4F0963F5-BD21-40C7-A0D4-A86B18DB3179}">
      <dgm:prSet/>
      <dgm:spPr/>
      <dgm:t>
        <a:bodyPr/>
        <a:lstStyle/>
        <a:p>
          <a:endParaRPr lang="en-GB"/>
        </a:p>
      </dgm:t>
    </dgm:pt>
    <dgm:pt modelId="{9E3F33C9-EE2D-4E58-AD30-2C8264995AE3}" type="sibTrans" cxnId="{4F0963F5-BD21-40C7-A0D4-A86B18DB3179}">
      <dgm:prSet/>
      <dgm:spPr/>
      <dgm:t>
        <a:bodyPr/>
        <a:lstStyle/>
        <a:p>
          <a:endParaRPr lang="en-GB"/>
        </a:p>
      </dgm:t>
    </dgm:pt>
    <dgm:pt modelId="{79507C07-0B4E-42C7-A705-64D74B318D3D}">
      <dgm:prSet phldrT="[Text]"/>
      <dgm:spPr/>
      <dgm:t>
        <a:bodyPr/>
        <a:lstStyle/>
        <a:p>
          <a:r>
            <a:rPr lang="en-GB" dirty="0"/>
            <a:t>Our children won’t get these years back and many are in crisis</a:t>
          </a:r>
        </a:p>
      </dgm:t>
    </dgm:pt>
    <dgm:pt modelId="{62665B0C-8061-4039-B5B7-CE41D02F1E24}" type="parTrans" cxnId="{861AA650-AE07-46B6-BBC7-48D868A3F810}">
      <dgm:prSet/>
      <dgm:spPr/>
      <dgm:t>
        <a:bodyPr/>
        <a:lstStyle/>
        <a:p>
          <a:endParaRPr lang="en-GB"/>
        </a:p>
      </dgm:t>
    </dgm:pt>
    <dgm:pt modelId="{3FC48CC2-2B36-4A1B-9B3F-268823155EF5}" type="sibTrans" cxnId="{861AA650-AE07-46B6-BBC7-48D868A3F810}">
      <dgm:prSet/>
      <dgm:spPr/>
      <dgm:t>
        <a:bodyPr/>
        <a:lstStyle/>
        <a:p>
          <a:endParaRPr lang="en-GB"/>
        </a:p>
      </dgm:t>
    </dgm:pt>
    <dgm:pt modelId="{4183C7F4-67A3-4DDD-BEC7-961EF05C9E69}">
      <dgm:prSet phldrT="[Text]"/>
      <dgm:spPr/>
      <dgm:t>
        <a:bodyPr/>
        <a:lstStyle/>
        <a:p>
          <a:r>
            <a:rPr lang="en-GB"/>
            <a:t>We can’t wait for these reforms to come in</a:t>
          </a:r>
        </a:p>
      </dgm:t>
    </dgm:pt>
    <dgm:pt modelId="{073DC424-09E5-4037-9961-A0538F939CAE}" type="parTrans" cxnId="{A49B4902-95D4-4471-9C00-F0E737682DF2}">
      <dgm:prSet/>
      <dgm:spPr/>
      <dgm:t>
        <a:bodyPr/>
        <a:lstStyle/>
        <a:p>
          <a:endParaRPr lang="en-GB"/>
        </a:p>
      </dgm:t>
    </dgm:pt>
    <dgm:pt modelId="{13621DDF-7B45-4171-8BF6-9FE5CEC52A8B}" type="sibTrans" cxnId="{A49B4902-95D4-4471-9C00-F0E737682DF2}">
      <dgm:prSet/>
      <dgm:spPr/>
      <dgm:t>
        <a:bodyPr/>
        <a:lstStyle/>
        <a:p>
          <a:endParaRPr lang="en-GB"/>
        </a:p>
      </dgm:t>
    </dgm:pt>
    <dgm:pt modelId="{5118AE5A-BD68-4B55-9F58-BE4F041B3B71}">
      <dgm:prSet phldrT="[Text]"/>
      <dgm:spPr/>
      <dgm:t>
        <a:bodyPr/>
        <a:lstStyle/>
        <a:p>
          <a:r>
            <a:rPr lang="en-GB" dirty="0"/>
            <a:t>Parent carer forums must play a key role in driving continuous improvement</a:t>
          </a:r>
        </a:p>
      </dgm:t>
    </dgm:pt>
    <dgm:pt modelId="{2D446E19-6C74-44A3-BE11-224CB396265E}" type="parTrans" cxnId="{5E01D3E6-C030-40AB-A04E-0F4525EB4F62}">
      <dgm:prSet/>
      <dgm:spPr/>
      <dgm:t>
        <a:bodyPr/>
        <a:lstStyle/>
        <a:p>
          <a:endParaRPr lang="en-GB"/>
        </a:p>
      </dgm:t>
    </dgm:pt>
    <dgm:pt modelId="{70C4F0AD-6020-4093-89E5-F5FB40E635DC}" type="sibTrans" cxnId="{5E01D3E6-C030-40AB-A04E-0F4525EB4F62}">
      <dgm:prSet/>
      <dgm:spPr/>
      <dgm:t>
        <a:bodyPr/>
        <a:lstStyle/>
        <a:p>
          <a:endParaRPr lang="en-GB"/>
        </a:p>
      </dgm:t>
    </dgm:pt>
    <dgm:pt modelId="{B98BAAA3-7DDB-4112-B2EF-6644A65E6244}">
      <dgm:prSet phldrT="[Text]"/>
      <dgm:spPr/>
      <dgm:t>
        <a:bodyPr/>
        <a:lstStyle/>
        <a:p>
          <a:endParaRPr lang="en-GB" dirty="0"/>
        </a:p>
      </dgm:t>
    </dgm:pt>
    <dgm:pt modelId="{2638BFFE-0D81-4B45-B6F9-9315EC207FA5}" type="parTrans" cxnId="{832AF405-F74C-4A18-A776-AAA3AD5B8024}">
      <dgm:prSet/>
      <dgm:spPr/>
      <dgm:t>
        <a:bodyPr/>
        <a:lstStyle/>
        <a:p>
          <a:endParaRPr lang="en-GB"/>
        </a:p>
      </dgm:t>
    </dgm:pt>
    <dgm:pt modelId="{2CFA3D77-3A1A-4F93-B467-38B4BB933922}" type="sibTrans" cxnId="{832AF405-F74C-4A18-A776-AAA3AD5B8024}">
      <dgm:prSet/>
      <dgm:spPr/>
      <dgm:t>
        <a:bodyPr/>
        <a:lstStyle/>
        <a:p>
          <a:endParaRPr lang="en-GB"/>
        </a:p>
      </dgm:t>
    </dgm:pt>
    <dgm:pt modelId="{CE8759CC-53A1-42C5-957E-DCBC9F727B7C}">
      <dgm:prSet phldrT="[Text]"/>
      <dgm:spPr/>
      <dgm:t>
        <a:bodyPr/>
        <a:lstStyle/>
        <a:p>
          <a:r>
            <a:rPr lang="en-GB" dirty="0">
              <a:solidFill>
                <a:srgbClr val="00B0F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Department for Education The SEND local area support programme - YouTube</a:t>
          </a:r>
          <a:endParaRPr lang="en-GB" dirty="0">
            <a:solidFill>
              <a:srgbClr val="00B0F0"/>
            </a:solidFill>
          </a:endParaRPr>
        </a:p>
      </dgm:t>
    </dgm:pt>
    <dgm:pt modelId="{6A2712C0-2DAC-448B-9518-91C8B4F21128}" type="parTrans" cxnId="{C97CCBA2-D3FF-4EE5-ADD3-F9E10A3243B8}">
      <dgm:prSet/>
      <dgm:spPr/>
      <dgm:t>
        <a:bodyPr/>
        <a:lstStyle/>
        <a:p>
          <a:endParaRPr lang="en-GB"/>
        </a:p>
      </dgm:t>
    </dgm:pt>
    <dgm:pt modelId="{43E79AAF-369C-4087-A503-6F089A03C802}" type="sibTrans" cxnId="{C97CCBA2-D3FF-4EE5-ADD3-F9E10A3243B8}">
      <dgm:prSet/>
      <dgm:spPr/>
      <dgm:t>
        <a:bodyPr/>
        <a:lstStyle/>
        <a:p>
          <a:endParaRPr lang="en-GB"/>
        </a:p>
      </dgm:t>
    </dgm:pt>
    <dgm:pt modelId="{8C9940E0-4B0A-4094-BED1-6C82FF0D3BF9}" type="pres">
      <dgm:prSet presAssocID="{BB5D4830-20D2-4018-82B2-A4943F105127}" presName="linear" presStyleCnt="0">
        <dgm:presLayoutVars>
          <dgm:dir/>
          <dgm:animLvl val="lvl"/>
          <dgm:resizeHandles val="exact"/>
        </dgm:presLayoutVars>
      </dgm:prSet>
      <dgm:spPr/>
    </dgm:pt>
    <dgm:pt modelId="{C28D7FA4-3795-45AD-93B6-C7C70E43BACC}" type="pres">
      <dgm:prSet presAssocID="{C5112498-17D2-43A6-B98E-44A8F873FC03}" presName="parentLin" presStyleCnt="0"/>
      <dgm:spPr/>
    </dgm:pt>
    <dgm:pt modelId="{CEC4B025-06F4-43B6-BA35-F3E84A47BEA1}" type="pres">
      <dgm:prSet presAssocID="{C5112498-17D2-43A6-B98E-44A8F873FC03}" presName="parentLeftMargin" presStyleLbl="node1" presStyleIdx="0" presStyleCnt="3"/>
      <dgm:spPr/>
    </dgm:pt>
    <dgm:pt modelId="{2678224A-DD76-48E0-A480-D68E29786554}" type="pres">
      <dgm:prSet presAssocID="{C5112498-17D2-43A6-B98E-44A8F873FC0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9C1B303-8919-4A80-8B68-BF815583EF17}" type="pres">
      <dgm:prSet presAssocID="{C5112498-17D2-43A6-B98E-44A8F873FC03}" presName="negativeSpace" presStyleCnt="0"/>
      <dgm:spPr/>
    </dgm:pt>
    <dgm:pt modelId="{708B5FAC-7186-4CFA-BB6A-444A22656180}" type="pres">
      <dgm:prSet presAssocID="{C5112498-17D2-43A6-B98E-44A8F873FC03}" presName="childText" presStyleLbl="conFgAcc1" presStyleIdx="0" presStyleCnt="3">
        <dgm:presLayoutVars>
          <dgm:bulletEnabled val="1"/>
        </dgm:presLayoutVars>
      </dgm:prSet>
      <dgm:spPr/>
    </dgm:pt>
    <dgm:pt modelId="{D83C8629-290F-43ED-9EF0-DB8E802031BB}" type="pres">
      <dgm:prSet presAssocID="{92DE229D-9EA5-4970-898F-8CD739FB7BEA}" presName="spaceBetweenRectangles" presStyleCnt="0"/>
      <dgm:spPr/>
    </dgm:pt>
    <dgm:pt modelId="{24694561-D6D8-4760-BCE9-94EDFE3F1E74}" type="pres">
      <dgm:prSet presAssocID="{031204A7-27CC-4837-9646-9CD4DC775CED}" presName="parentLin" presStyleCnt="0"/>
      <dgm:spPr/>
    </dgm:pt>
    <dgm:pt modelId="{FC9229D7-2EC9-4A8F-94FE-2C7D4A7A9425}" type="pres">
      <dgm:prSet presAssocID="{031204A7-27CC-4837-9646-9CD4DC775CED}" presName="parentLeftMargin" presStyleLbl="node1" presStyleIdx="0" presStyleCnt="3"/>
      <dgm:spPr/>
    </dgm:pt>
    <dgm:pt modelId="{AD1540DA-3975-40A0-8C78-D842459AF8DD}" type="pres">
      <dgm:prSet presAssocID="{031204A7-27CC-4837-9646-9CD4DC775CE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6755BFF-D77B-4447-8B14-4C5116C5F470}" type="pres">
      <dgm:prSet presAssocID="{031204A7-27CC-4837-9646-9CD4DC775CED}" presName="negativeSpace" presStyleCnt="0"/>
      <dgm:spPr/>
    </dgm:pt>
    <dgm:pt modelId="{B1B93BA2-813C-4D3B-BE6E-B86451155CA9}" type="pres">
      <dgm:prSet presAssocID="{031204A7-27CC-4837-9646-9CD4DC775CED}" presName="childText" presStyleLbl="conFgAcc1" presStyleIdx="1" presStyleCnt="3">
        <dgm:presLayoutVars>
          <dgm:bulletEnabled val="1"/>
        </dgm:presLayoutVars>
      </dgm:prSet>
      <dgm:spPr/>
    </dgm:pt>
    <dgm:pt modelId="{DE12FEEC-6771-4031-9C45-6DA1AEC29C82}" type="pres">
      <dgm:prSet presAssocID="{77155AD1-E1E3-4C2B-8A6F-BD3D2187F2DA}" presName="spaceBetweenRectangles" presStyleCnt="0"/>
      <dgm:spPr/>
    </dgm:pt>
    <dgm:pt modelId="{B62D7575-F24D-46B2-BF91-15A3EECB5830}" type="pres">
      <dgm:prSet presAssocID="{CC1F075D-E070-439A-8E9D-FEB9A2398CBF}" presName="parentLin" presStyleCnt="0"/>
      <dgm:spPr/>
    </dgm:pt>
    <dgm:pt modelId="{5BA72B73-0A69-48AC-ACDE-283E17F5D9F3}" type="pres">
      <dgm:prSet presAssocID="{CC1F075D-E070-439A-8E9D-FEB9A2398CBF}" presName="parentLeftMargin" presStyleLbl="node1" presStyleIdx="1" presStyleCnt="3"/>
      <dgm:spPr/>
    </dgm:pt>
    <dgm:pt modelId="{2C418D60-E93B-48FB-BD54-9786C309D1CD}" type="pres">
      <dgm:prSet presAssocID="{CC1F075D-E070-439A-8E9D-FEB9A2398CBF}" presName="parentText" presStyleLbl="node1" presStyleIdx="2" presStyleCnt="3" custScaleY="148034">
        <dgm:presLayoutVars>
          <dgm:chMax val="0"/>
          <dgm:bulletEnabled val="1"/>
        </dgm:presLayoutVars>
      </dgm:prSet>
      <dgm:spPr/>
    </dgm:pt>
    <dgm:pt modelId="{4DAF8A0A-987D-49E6-8E4E-91FF2C9719E4}" type="pres">
      <dgm:prSet presAssocID="{CC1F075D-E070-439A-8E9D-FEB9A2398CBF}" presName="negativeSpace" presStyleCnt="0"/>
      <dgm:spPr/>
    </dgm:pt>
    <dgm:pt modelId="{7BF2A42E-D08A-4FEB-BD74-6712E2E021D8}" type="pres">
      <dgm:prSet presAssocID="{CC1F075D-E070-439A-8E9D-FEB9A2398CB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49B4902-95D4-4471-9C00-F0E737682DF2}" srcId="{CC1F075D-E070-439A-8E9D-FEB9A2398CBF}" destId="{4183C7F4-67A3-4DDD-BEC7-961EF05C9E69}" srcOrd="1" destOrd="0" parTransId="{073DC424-09E5-4037-9961-A0538F939CAE}" sibTransId="{13621DDF-7B45-4171-8BF6-9FE5CEC52A8B}"/>
    <dgm:cxn modelId="{55A76905-C46F-4BA3-8085-30707C6A1EB1}" type="presOf" srcId="{BB5D4830-20D2-4018-82B2-A4943F105127}" destId="{8C9940E0-4B0A-4094-BED1-6C82FF0D3BF9}" srcOrd="0" destOrd="0" presId="urn:microsoft.com/office/officeart/2005/8/layout/list1"/>
    <dgm:cxn modelId="{832AF405-F74C-4A18-A776-AAA3AD5B8024}" srcId="{CC1F075D-E070-439A-8E9D-FEB9A2398CBF}" destId="{B98BAAA3-7DDB-4112-B2EF-6644A65E6244}" srcOrd="5" destOrd="0" parTransId="{2638BFFE-0D81-4B45-B6F9-9315EC207FA5}" sibTransId="{2CFA3D77-3A1A-4F93-B467-38B4BB933922}"/>
    <dgm:cxn modelId="{55BDAC16-09F7-4BF4-8D61-05275395471E}" srcId="{BB5D4830-20D2-4018-82B2-A4943F105127}" destId="{CC1F075D-E070-439A-8E9D-FEB9A2398CBF}" srcOrd="2" destOrd="0" parTransId="{23E31538-598B-4C88-9780-8108D6400E6A}" sibTransId="{047A9F1F-68D8-4A6C-8950-4349F9140C12}"/>
    <dgm:cxn modelId="{3CD11D18-056B-4629-A023-486AB7E20D23}" type="presOf" srcId="{C5112498-17D2-43A6-B98E-44A8F873FC03}" destId="{2678224A-DD76-48E0-A480-D68E29786554}" srcOrd="1" destOrd="0" presId="urn:microsoft.com/office/officeart/2005/8/layout/list1"/>
    <dgm:cxn modelId="{20E36A26-CB28-40F4-B40E-39E3886B297B}" srcId="{BB5D4830-20D2-4018-82B2-A4943F105127}" destId="{C5112498-17D2-43A6-B98E-44A8F873FC03}" srcOrd="0" destOrd="0" parTransId="{C072A213-34E9-4899-A099-8900A27556FD}" sibTransId="{92DE229D-9EA5-4970-898F-8CD739FB7BEA}"/>
    <dgm:cxn modelId="{D2402F28-A906-425B-9679-F6B59BD13860}" type="presOf" srcId="{031204A7-27CC-4837-9646-9CD4DC775CED}" destId="{FC9229D7-2EC9-4A8F-94FE-2C7D4A7A9425}" srcOrd="0" destOrd="0" presId="urn:microsoft.com/office/officeart/2005/8/layout/list1"/>
    <dgm:cxn modelId="{5E8C1B43-46BE-4869-B7A8-4BA8F0839B6A}" type="presOf" srcId="{4183C7F4-67A3-4DDD-BEC7-961EF05C9E69}" destId="{7BF2A42E-D08A-4FEB-BD74-6712E2E021D8}" srcOrd="0" destOrd="1" presId="urn:microsoft.com/office/officeart/2005/8/layout/list1"/>
    <dgm:cxn modelId="{861AA650-AE07-46B6-BBC7-48D868A3F810}" srcId="{CC1F075D-E070-439A-8E9D-FEB9A2398CBF}" destId="{79507C07-0B4E-42C7-A705-64D74B318D3D}" srcOrd="2" destOrd="0" parTransId="{62665B0C-8061-4039-B5B7-CE41D02F1E24}" sibTransId="{3FC48CC2-2B36-4A1B-9B3F-268823155EF5}"/>
    <dgm:cxn modelId="{1317B654-81E5-4E61-9F16-19A6746431B2}" type="presOf" srcId="{BB214A09-6E38-4052-A32F-2F75E22021C7}" destId="{708B5FAC-7186-4CFA-BB6A-444A22656180}" srcOrd="0" destOrd="0" presId="urn:microsoft.com/office/officeart/2005/8/layout/list1"/>
    <dgm:cxn modelId="{3FE11256-344D-49A3-87FB-171F415A6DBF}" type="presOf" srcId="{C61B682C-BD87-4309-912F-34864CFFB3B4}" destId="{B1B93BA2-813C-4D3B-BE6E-B86451155CA9}" srcOrd="0" destOrd="2" presId="urn:microsoft.com/office/officeart/2005/8/layout/list1"/>
    <dgm:cxn modelId="{EA05ED7F-459D-445D-89CF-0A256DAF8794}" type="presOf" srcId="{905455BB-1785-4315-8578-C04C72C7E829}" destId="{7BF2A42E-D08A-4FEB-BD74-6712E2E021D8}" srcOrd="0" destOrd="0" presId="urn:microsoft.com/office/officeart/2005/8/layout/list1"/>
    <dgm:cxn modelId="{26585A85-EE07-4900-83E9-6D5C1D29631E}" type="presOf" srcId="{B98BAAA3-7DDB-4112-B2EF-6644A65E6244}" destId="{7BF2A42E-D08A-4FEB-BD74-6712E2E021D8}" srcOrd="0" destOrd="5" presId="urn:microsoft.com/office/officeart/2005/8/layout/list1"/>
    <dgm:cxn modelId="{E4A6569C-9C3A-41CD-9C1A-46670DC324FA}" srcId="{C5112498-17D2-43A6-B98E-44A8F873FC03}" destId="{BB214A09-6E38-4052-A32F-2F75E22021C7}" srcOrd="0" destOrd="0" parTransId="{A01F8F23-6F1C-4878-8184-2F9B07D866FF}" sibTransId="{CD320F02-9952-4374-B64B-D5FCCE36C652}"/>
    <dgm:cxn modelId="{C97CCBA2-D3FF-4EE5-ADD3-F9E10A3243B8}" srcId="{CC1F075D-E070-439A-8E9D-FEB9A2398CBF}" destId="{CE8759CC-53A1-42C5-957E-DCBC9F727B7C}" srcOrd="4" destOrd="0" parTransId="{6A2712C0-2DAC-448B-9518-91C8B4F21128}" sibTransId="{43E79AAF-369C-4087-A503-6F089A03C802}"/>
    <dgm:cxn modelId="{66964AA4-AD04-4A5F-838B-148D59D4359D}" srcId="{031204A7-27CC-4837-9646-9CD4DC775CED}" destId="{C61B682C-BD87-4309-912F-34864CFFB3B4}" srcOrd="2" destOrd="0" parTransId="{D0B48BB0-251B-48D1-8819-B7D93DC7A6BF}" sibTransId="{1BDB902D-8018-48CB-83A4-D58BDEDB2EE2}"/>
    <dgm:cxn modelId="{AAB631B6-60E4-4A2F-87F0-A5C1A9FB368C}" type="presOf" srcId="{031204A7-27CC-4837-9646-9CD4DC775CED}" destId="{AD1540DA-3975-40A0-8C78-D842459AF8DD}" srcOrd="1" destOrd="0" presId="urn:microsoft.com/office/officeart/2005/8/layout/list1"/>
    <dgm:cxn modelId="{D06106B9-F3F9-4EF4-B79C-5AC6AD4A9217}" type="presOf" srcId="{5118AE5A-BD68-4B55-9F58-BE4F041B3B71}" destId="{7BF2A42E-D08A-4FEB-BD74-6712E2E021D8}" srcOrd="0" destOrd="3" presId="urn:microsoft.com/office/officeart/2005/8/layout/list1"/>
    <dgm:cxn modelId="{3BE1E7BF-24F8-40EA-B769-ADF81FE879CC}" srcId="{031204A7-27CC-4837-9646-9CD4DC775CED}" destId="{16C7F613-3911-4303-874A-1BDCADBC525A}" srcOrd="1" destOrd="0" parTransId="{0867153E-D7DE-41F0-B3BB-58767C39D13F}" sibTransId="{D99D615F-1C11-4E08-AAC2-5F76F939A23E}"/>
    <dgm:cxn modelId="{77BE1DC4-FC65-4C67-9B68-AD3FF6A100C7}" type="presOf" srcId="{CC1F075D-E070-439A-8E9D-FEB9A2398CBF}" destId="{5BA72B73-0A69-48AC-ACDE-283E17F5D9F3}" srcOrd="0" destOrd="0" presId="urn:microsoft.com/office/officeart/2005/8/layout/list1"/>
    <dgm:cxn modelId="{574A71C7-4E65-49C4-AFAC-D02A55EC4C0E}" type="presOf" srcId="{79507C07-0B4E-42C7-A705-64D74B318D3D}" destId="{7BF2A42E-D08A-4FEB-BD74-6712E2E021D8}" srcOrd="0" destOrd="2" presId="urn:microsoft.com/office/officeart/2005/8/layout/list1"/>
    <dgm:cxn modelId="{CEB11ACD-7D7D-4416-8DAC-56E3C3CEA205}" srcId="{BB5D4830-20D2-4018-82B2-A4943F105127}" destId="{031204A7-27CC-4837-9646-9CD4DC775CED}" srcOrd="1" destOrd="0" parTransId="{AAE61D29-619C-48CC-ADC7-2B7FC4821A78}" sibTransId="{77155AD1-E1E3-4C2B-8A6F-BD3D2187F2DA}"/>
    <dgm:cxn modelId="{8CB22ECF-85EC-4514-9EF1-D80BF6C16A05}" type="presOf" srcId="{57043C09-624C-4A74-87C4-3C22888A1559}" destId="{708B5FAC-7186-4CFA-BB6A-444A22656180}" srcOrd="0" destOrd="2" presId="urn:microsoft.com/office/officeart/2005/8/layout/list1"/>
    <dgm:cxn modelId="{104913D0-9111-4229-AAB3-32567F30D507}" type="presOf" srcId="{6E9A1097-D07E-48B6-8ABD-916A6DB358F7}" destId="{B1B93BA2-813C-4D3B-BE6E-B86451155CA9}" srcOrd="0" destOrd="0" presId="urn:microsoft.com/office/officeart/2005/8/layout/list1"/>
    <dgm:cxn modelId="{87ECCBD0-6C40-4E38-AF7E-74026F8FB673}" type="presOf" srcId="{16C7F613-3911-4303-874A-1BDCADBC525A}" destId="{B1B93BA2-813C-4D3B-BE6E-B86451155CA9}" srcOrd="0" destOrd="1" presId="urn:microsoft.com/office/officeart/2005/8/layout/list1"/>
    <dgm:cxn modelId="{FFBF2EDA-9918-4098-B323-CCA3EF972DE9}" type="presOf" srcId="{C5112498-17D2-43A6-B98E-44A8F873FC03}" destId="{CEC4B025-06F4-43B6-BA35-F3E84A47BEA1}" srcOrd="0" destOrd="0" presId="urn:microsoft.com/office/officeart/2005/8/layout/list1"/>
    <dgm:cxn modelId="{6F38D7E1-AD80-4208-A02C-FDDEE0F69347}" type="presOf" srcId="{CC1F075D-E070-439A-8E9D-FEB9A2398CBF}" destId="{2C418D60-E93B-48FB-BD54-9786C309D1CD}" srcOrd="1" destOrd="0" presId="urn:microsoft.com/office/officeart/2005/8/layout/list1"/>
    <dgm:cxn modelId="{5E01D3E6-C030-40AB-A04E-0F4525EB4F62}" srcId="{CC1F075D-E070-439A-8E9D-FEB9A2398CBF}" destId="{5118AE5A-BD68-4B55-9F58-BE4F041B3B71}" srcOrd="3" destOrd="0" parTransId="{2D446E19-6C74-44A3-BE11-224CB396265E}" sibTransId="{70C4F0AD-6020-4093-89E5-F5FB40E635DC}"/>
    <dgm:cxn modelId="{128CDDE6-3FB8-4C30-853F-CBA6FB241989}" srcId="{C5112498-17D2-43A6-B98E-44A8F873FC03}" destId="{57043C09-624C-4A74-87C4-3C22888A1559}" srcOrd="2" destOrd="0" parTransId="{ADC5560C-C6EC-4A05-AC4D-2C26340A7130}" sibTransId="{10D2712D-3DE4-4677-8E32-64D9DF170FEA}"/>
    <dgm:cxn modelId="{26F57BEE-E27A-4C11-B2F9-3D4C2814658E}" srcId="{031204A7-27CC-4837-9646-9CD4DC775CED}" destId="{6E9A1097-D07E-48B6-8ABD-916A6DB358F7}" srcOrd="0" destOrd="0" parTransId="{32A2DF4B-2D75-43E3-B762-0E2F40995CFC}" sibTransId="{48627950-8D8B-410C-BCC2-A1ADF466B2BF}"/>
    <dgm:cxn modelId="{AC6E96EF-DCB3-4A35-8621-5D445CE6650C}" type="presOf" srcId="{53BF3B5F-19ED-4088-98B0-001E1F41398B}" destId="{708B5FAC-7186-4CFA-BB6A-444A22656180}" srcOrd="0" destOrd="1" presId="urn:microsoft.com/office/officeart/2005/8/layout/list1"/>
    <dgm:cxn modelId="{B380F8F2-5C81-4B75-AC15-97BA29C69A2C}" type="presOf" srcId="{CE8759CC-53A1-42C5-957E-DCBC9F727B7C}" destId="{7BF2A42E-D08A-4FEB-BD74-6712E2E021D8}" srcOrd="0" destOrd="4" presId="urn:microsoft.com/office/officeart/2005/8/layout/list1"/>
    <dgm:cxn modelId="{4F0963F5-BD21-40C7-A0D4-A86B18DB3179}" srcId="{CC1F075D-E070-439A-8E9D-FEB9A2398CBF}" destId="{905455BB-1785-4315-8578-C04C72C7E829}" srcOrd="0" destOrd="0" parTransId="{750B6395-5313-42FB-8646-1E3B98C0DC70}" sibTransId="{9E3F33C9-EE2D-4E58-AD30-2C8264995AE3}"/>
    <dgm:cxn modelId="{515B6BFC-EEAA-44B2-8995-F41232502EC7}" srcId="{C5112498-17D2-43A6-B98E-44A8F873FC03}" destId="{53BF3B5F-19ED-4088-98B0-001E1F41398B}" srcOrd="1" destOrd="0" parTransId="{A98BBC0E-C53B-4E20-9344-58078144C651}" sibTransId="{8CC01FE1-F234-4A3D-87F9-EED3C7005D8E}"/>
    <dgm:cxn modelId="{CCE1E5C7-F86F-4B69-AC4B-5F9EFAB6951B}" type="presParOf" srcId="{8C9940E0-4B0A-4094-BED1-6C82FF0D3BF9}" destId="{C28D7FA4-3795-45AD-93B6-C7C70E43BACC}" srcOrd="0" destOrd="0" presId="urn:microsoft.com/office/officeart/2005/8/layout/list1"/>
    <dgm:cxn modelId="{559B108F-8453-4F30-8305-B355B112D11E}" type="presParOf" srcId="{C28D7FA4-3795-45AD-93B6-C7C70E43BACC}" destId="{CEC4B025-06F4-43B6-BA35-F3E84A47BEA1}" srcOrd="0" destOrd="0" presId="urn:microsoft.com/office/officeart/2005/8/layout/list1"/>
    <dgm:cxn modelId="{EC4BE0F9-E7F2-49E2-A687-FEC256C6BC45}" type="presParOf" srcId="{C28D7FA4-3795-45AD-93B6-C7C70E43BACC}" destId="{2678224A-DD76-48E0-A480-D68E29786554}" srcOrd="1" destOrd="0" presId="urn:microsoft.com/office/officeart/2005/8/layout/list1"/>
    <dgm:cxn modelId="{4C3A8DE3-9618-4F49-9B63-1F34D2BDD605}" type="presParOf" srcId="{8C9940E0-4B0A-4094-BED1-6C82FF0D3BF9}" destId="{29C1B303-8919-4A80-8B68-BF815583EF17}" srcOrd="1" destOrd="0" presId="urn:microsoft.com/office/officeart/2005/8/layout/list1"/>
    <dgm:cxn modelId="{A9AF38E5-4860-4AAD-8176-EAE30F663B87}" type="presParOf" srcId="{8C9940E0-4B0A-4094-BED1-6C82FF0D3BF9}" destId="{708B5FAC-7186-4CFA-BB6A-444A22656180}" srcOrd="2" destOrd="0" presId="urn:microsoft.com/office/officeart/2005/8/layout/list1"/>
    <dgm:cxn modelId="{D5071EA3-67E8-407D-AA25-EC310DE21C30}" type="presParOf" srcId="{8C9940E0-4B0A-4094-BED1-6C82FF0D3BF9}" destId="{D83C8629-290F-43ED-9EF0-DB8E802031BB}" srcOrd="3" destOrd="0" presId="urn:microsoft.com/office/officeart/2005/8/layout/list1"/>
    <dgm:cxn modelId="{FFA24998-EDDA-4B0F-B76F-5913D74937F9}" type="presParOf" srcId="{8C9940E0-4B0A-4094-BED1-6C82FF0D3BF9}" destId="{24694561-D6D8-4760-BCE9-94EDFE3F1E74}" srcOrd="4" destOrd="0" presId="urn:microsoft.com/office/officeart/2005/8/layout/list1"/>
    <dgm:cxn modelId="{A7DE4546-D086-4A7B-B063-9C8762EF41E7}" type="presParOf" srcId="{24694561-D6D8-4760-BCE9-94EDFE3F1E74}" destId="{FC9229D7-2EC9-4A8F-94FE-2C7D4A7A9425}" srcOrd="0" destOrd="0" presId="urn:microsoft.com/office/officeart/2005/8/layout/list1"/>
    <dgm:cxn modelId="{B24BB15D-BBDC-42AE-BFB3-360456A51217}" type="presParOf" srcId="{24694561-D6D8-4760-BCE9-94EDFE3F1E74}" destId="{AD1540DA-3975-40A0-8C78-D842459AF8DD}" srcOrd="1" destOrd="0" presId="urn:microsoft.com/office/officeart/2005/8/layout/list1"/>
    <dgm:cxn modelId="{4AA97B03-8CAB-48D5-B996-190883DD5079}" type="presParOf" srcId="{8C9940E0-4B0A-4094-BED1-6C82FF0D3BF9}" destId="{76755BFF-D77B-4447-8B14-4C5116C5F470}" srcOrd="5" destOrd="0" presId="urn:microsoft.com/office/officeart/2005/8/layout/list1"/>
    <dgm:cxn modelId="{AA961731-896B-414A-B928-B25774CCD11E}" type="presParOf" srcId="{8C9940E0-4B0A-4094-BED1-6C82FF0D3BF9}" destId="{B1B93BA2-813C-4D3B-BE6E-B86451155CA9}" srcOrd="6" destOrd="0" presId="urn:microsoft.com/office/officeart/2005/8/layout/list1"/>
    <dgm:cxn modelId="{D0DB3701-686F-4CE9-97C4-F1180BA890BB}" type="presParOf" srcId="{8C9940E0-4B0A-4094-BED1-6C82FF0D3BF9}" destId="{DE12FEEC-6771-4031-9C45-6DA1AEC29C82}" srcOrd="7" destOrd="0" presId="urn:microsoft.com/office/officeart/2005/8/layout/list1"/>
    <dgm:cxn modelId="{0EA0B47B-10E9-4DA1-9EBE-9CDE97642043}" type="presParOf" srcId="{8C9940E0-4B0A-4094-BED1-6C82FF0D3BF9}" destId="{B62D7575-F24D-46B2-BF91-15A3EECB5830}" srcOrd="8" destOrd="0" presId="urn:microsoft.com/office/officeart/2005/8/layout/list1"/>
    <dgm:cxn modelId="{3C6A4A6C-07EF-48C9-9B67-DA42D3C2D733}" type="presParOf" srcId="{B62D7575-F24D-46B2-BF91-15A3EECB5830}" destId="{5BA72B73-0A69-48AC-ACDE-283E17F5D9F3}" srcOrd="0" destOrd="0" presId="urn:microsoft.com/office/officeart/2005/8/layout/list1"/>
    <dgm:cxn modelId="{FFB61EDB-CBEF-4379-9768-B7B0596E0EBA}" type="presParOf" srcId="{B62D7575-F24D-46B2-BF91-15A3EECB5830}" destId="{2C418D60-E93B-48FB-BD54-9786C309D1CD}" srcOrd="1" destOrd="0" presId="urn:microsoft.com/office/officeart/2005/8/layout/list1"/>
    <dgm:cxn modelId="{5D810E9C-1B8F-4706-A8C9-59945BB24698}" type="presParOf" srcId="{8C9940E0-4B0A-4094-BED1-6C82FF0D3BF9}" destId="{4DAF8A0A-987D-49E6-8E4E-91FF2C9719E4}" srcOrd="9" destOrd="0" presId="urn:microsoft.com/office/officeart/2005/8/layout/list1"/>
    <dgm:cxn modelId="{F982E61D-0386-4508-8EA7-635C2339EC69}" type="presParOf" srcId="{8C9940E0-4B0A-4094-BED1-6C82FF0D3BF9}" destId="{7BF2A42E-D08A-4FEB-BD74-6712E2E021D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6AE27-B8AA-4F66-8A79-FC91FE9968D2}">
      <dsp:nvSpPr>
        <dsp:cNvPr id="0" name=""/>
        <dsp:cNvSpPr/>
      </dsp:nvSpPr>
      <dsp:spPr>
        <a:xfrm>
          <a:off x="0" y="1610"/>
          <a:ext cx="8596312" cy="81646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956A3-E573-47CF-89B8-40D35157484F}">
      <dsp:nvSpPr>
        <dsp:cNvPr id="0" name=""/>
        <dsp:cNvSpPr/>
      </dsp:nvSpPr>
      <dsp:spPr>
        <a:xfrm>
          <a:off x="246981" y="185315"/>
          <a:ext cx="449056" cy="4490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96D89-9474-426E-939E-68AE7DE4F0DE}">
      <dsp:nvSpPr>
        <dsp:cNvPr id="0" name=""/>
        <dsp:cNvSpPr/>
      </dsp:nvSpPr>
      <dsp:spPr>
        <a:xfrm>
          <a:off x="943018" y="1610"/>
          <a:ext cx="7653293" cy="816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09" tIns="86409" rIns="86409" bIns="8640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Background </a:t>
          </a:r>
          <a:r>
            <a:rPr lang="en-US" sz="2200" kern="1200"/>
            <a:t>and discussion events</a:t>
          </a:r>
          <a:endParaRPr lang="en-US" sz="2200" kern="1200" dirty="0"/>
        </a:p>
      </dsp:txBody>
      <dsp:txXfrm>
        <a:off x="943018" y="1610"/>
        <a:ext cx="7653293" cy="816466"/>
      </dsp:txXfrm>
    </dsp:sp>
    <dsp:sp modelId="{9BF1921D-9EF9-403E-B2DF-0BC48E0E40F9}">
      <dsp:nvSpPr>
        <dsp:cNvPr id="0" name=""/>
        <dsp:cNvSpPr/>
      </dsp:nvSpPr>
      <dsp:spPr>
        <a:xfrm>
          <a:off x="0" y="1022193"/>
          <a:ext cx="8596312" cy="81646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81444-B10A-4955-9D02-3F986773A109}">
      <dsp:nvSpPr>
        <dsp:cNvPr id="0" name=""/>
        <dsp:cNvSpPr/>
      </dsp:nvSpPr>
      <dsp:spPr>
        <a:xfrm>
          <a:off x="246981" y="1205898"/>
          <a:ext cx="449056" cy="4490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62F2B-0D5E-4156-A42B-AF8F04683883}">
      <dsp:nvSpPr>
        <dsp:cNvPr id="0" name=""/>
        <dsp:cNvSpPr/>
      </dsp:nvSpPr>
      <dsp:spPr>
        <a:xfrm>
          <a:off x="943018" y="1022193"/>
          <a:ext cx="7653293" cy="816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09" tIns="86409" rIns="86409" bIns="8640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What are our initial thoughts of the Green Paper?</a:t>
          </a:r>
        </a:p>
      </dsp:txBody>
      <dsp:txXfrm>
        <a:off x="943018" y="1022193"/>
        <a:ext cx="7653293" cy="816466"/>
      </dsp:txXfrm>
    </dsp:sp>
    <dsp:sp modelId="{604599EA-09AB-4283-9045-EF6AE4E6C3CE}">
      <dsp:nvSpPr>
        <dsp:cNvPr id="0" name=""/>
        <dsp:cNvSpPr/>
      </dsp:nvSpPr>
      <dsp:spPr>
        <a:xfrm>
          <a:off x="0" y="2042776"/>
          <a:ext cx="8596312" cy="81646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B77FC-EF88-45F4-81EC-8593FD79CE86}">
      <dsp:nvSpPr>
        <dsp:cNvPr id="0" name=""/>
        <dsp:cNvSpPr/>
      </dsp:nvSpPr>
      <dsp:spPr>
        <a:xfrm>
          <a:off x="246981" y="2226481"/>
          <a:ext cx="449056" cy="4490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1D83E8-BC37-4763-BE06-CE86F2486ED3}">
      <dsp:nvSpPr>
        <dsp:cNvPr id="0" name=""/>
        <dsp:cNvSpPr/>
      </dsp:nvSpPr>
      <dsp:spPr>
        <a:xfrm>
          <a:off x="943018" y="2042776"/>
          <a:ext cx="7653293" cy="816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09" tIns="86409" rIns="86409" bIns="8640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Summing up</a:t>
          </a:r>
          <a:endParaRPr lang="en-US" sz="2200" kern="1200"/>
        </a:p>
      </dsp:txBody>
      <dsp:txXfrm>
        <a:off x="943018" y="2042776"/>
        <a:ext cx="7653293" cy="816466"/>
      </dsp:txXfrm>
    </dsp:sp>
    <dsp:sp modelId="{0FA6D92C-60C6-4368-ADA3-734E54C91DAE}">
      <dsp:nvSpPr>
        <dsp:cNvPr id="0" name=""/>
        <dsp:cNvSpPr/>
      </dsp:nvSpPr>
      <dsp:spPr>
        <a:xfrm>
          <a:off x="0" y="3063359"/>
          <a:ext cx="8596312" cy="81646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498FCD-05C4-49C6-95CE-D0A9414631AD}">
      <dsp:nvSpPr>
        <dsp:cNvPr id="0" name=""/>
        <dsp:cNvSpPr/>
      </dsp:nvSpPr>
      <dsp:spPr>
        <a:xfrm>
          <a:off x="246981" y="3247064"/>
          <a:ext cx="449056" cy="4490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2766A6-5057-4DFA-8991-087C39E93710}">
      <dsp:nvSpPr>
        <dsp:cNvPr id="0" name=""/>
        <dsp:cNvSpPr/>
      </dsp:nvSpPr>
      <dsp:spPr>
        <a:xfrm>
          <a:off x="943018" y="3063359"/>
          <a:ext cx="7653293" cy="816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09" tIns="86409" rIns="86409" bIns="8640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My personal </a:t>
          </a:r>
          <a:r>
            <a:rPr lang="en-US" sz="2200" kern="1200" dirty="0"/>
            <a:t>reflections</a:t>
          </a:r>
        </a:p>
      </dsp:txBody>
      <dsp:txXfrm>
        <a:off x="943018" y="3063359"/>
        <a:ext cx="7653293" cy="8164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D0262-EABD-4929-B84B-EBF7D43FC427}">
      <dsp:nvSpPr>
        <dsp:cNvPr id="0" name=""/>
        <dsp:cNvSpPr/>
      </dsp:nvSpPr>
      <dsp:spPr>
        <a:xfrm>
          <a:off x="1164573" y="881"/>
          <a:ext cx="2984364" cy="179061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DfE SEND review team is attending regional NNPCF meetings</a:t>
          </a:r>
        </a:p>
      </dsp:txBody>
      <dsp:txXfrm>
        <a:off x="1164573" y="881"/>
        <a:ext cx="2984364" cy="1790618"/>
      </dsp:txXfrm>
    </dsp:sp>
    <dsp:sp modelId="{72F9A565-2912-4537-B36F-EA3B79235319}">
      <dsp:nvSpPr>
        <dsp:cNvPr id="0" name=""/>
        <dsp:cNvSpPr/>
      </dsp:nvSpPr>
      <dsp:spPr>
        <a:xfrm>
          <a:off x="4447374" y="881"/>
          <a:ext cx="2984364" cy="179061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SEND Green Paper Webinar held 23</a:t>
          </a:r>
          <a:r>
            <a:rPr lang="en-GB" sz="2200" kern="1200" baseline="30000" dirty="0"/>
            <a:t>rd</a:t>
          </a:r>
          <a:r>
            <a:rPr lang="en-GB" sz="2200" kern="1200" dirty="0"/>
            <a:t> May</a:t>
          </a:r>
        </a:p>
      </dsp:txBody>
      <dsp:txXfrm>
        <a:off x="4447374" y="881"/>
        <a:ext cx="2984364" cy="1790618"/>
      </dsp:txXfrm>
    </dsp:sp>
    <dsp:sp modelId="{A0D675EB-119C-414E-BE16-725958443A30}">
      <dsp:nvSpPr>
        <dsp:cNvPr id="0" name=""/>
        <dsp:cNvSpPr/>
      </dsp:nvSpPr>
      <dsp:spPr>
        <a:xfrm>
          <a:off x="1164573" y="2089936"/>
          <a:ext cx="2984364" cy="179061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Minister Quince will  host a national NNPCF engagement event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11 July 1-2pm</a:t>
          </a:r>
        </a:p>
      </dsp:txBody>
      <dsp:txXfrm>
        <a:off x="1164573" y="2089936"/>
        <a:ext cx="2984364" cy="1790618"/>
      </dsp:txXfrm>
    </dsp:sp>
    <dsp:sp modelId="{F40FC41C-9130-4A43-9B52-9BDB751F645E}">
      <dsp:nvSpPr>
        <dsp:cNvPr id="0" name=""/>
        <dsp:cNvSpPr/>
      </dsp:nvSpPr>
      <dsp:spPr>
        <a:xfrm>
          <a:off x="4447374" y="2089936"/>
          <a:ext cx="2984364" cy="179061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NNPCF will running workshops with systems partners to “stress test” the proposed new system</a:t>
          </a:r>
        </a:p>
      </dsp:txBody>
      <dsp:txXfrm>
        <a:off x="4447374" y="2089936"/>
        <a:ext cx="2984364" cy="17906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EFFA7-CDAB-44DF-88C6-DA1D662F4BC8}">
      <dsp:nvSpPr>
        <dsp:cNvPr id="0" name=""/>
        <dsp:cNvSpPr/>
      </dsp:nvSpPr>
      <dsp:spPr>
        <a:xfrm>
          <a:off x="0" y="630625"/>
          <a:ext cx="5207839" cy="11642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E9CAE4-7543-410A-92C9-76DDFBC790CE}">
      <dsp:nvSpPr>
        <dsp:cNvPr id="0" name=""/>
        <dsp:cNvSpPr/>
      </dsp:nvSpPr>
      <dsp:spPr>
        <a:xfrm>
          <a:off x="352180" y="892577"/>
          <a:ext cx="640327" cy="6403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71267-0E28-44D4-9B3E-CD6695A6DB5A}">
      <dsp:nvSpPr>
        <dsp:cNvPr id="0" name=""/>
        <dsp:cNvSpPr/>
      </dsp:nvSpPr>
      <dsp:spPr>
        <a:xfrm>
          <a:off x="1344687" y="630625"/>
          <a:ext cx="3863151" cy="1164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15" tIns="123215" rIns="123215" bIns="12321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Proper funding for SEND services</a:t>
          </a:r>
        </a:p>
      </dsp:txBody>
      <dsp:txXfrm>
        <a:off x="1344687" y="630625"/>
        <a:ext cx="3863151" cy="1164231"/>
      </dsp:txXfrm>
    </dsp:sp>
    <dsp:sp modelId="{636BA089-016A-4C0E-8E2C-CC03EB225131}">
      <dsp:nvSpPr>
        <dsp:cNvPr id="0" name=""/>
        <dsp:cNvSpPr/>
      </dsp:nvSpPr>
      <dsp:spPr>
        <a:xfrm>
          <a:off x="0" y="2085915"/>
          <a:ext cx="5207839" cy="11642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066F4F-F78B-48A9-91A3-20687A401DF2}">
      <dsp:nvSpPr>
        <dsp:cNvPr id="0" name=""/>
        <dsp:cNvSpPr/>
      </dsp:nvSpPr>
      <dsp:spPr>
        <a:xfrm>
          <a:off x="352180" y="2347867"/>
          <a:ext cx="640327" cy="6403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DE0F7F-8DB2-4BDB-8025-F2A5434252C1}">
      <dsp:nvSpPr>
        <dsp:cNvPr id="0" name=""/>
        <dsp:cNvSpPr/>
      </dsp:nvSpPr>
      <dsp:spPr>
        <a:xfrm>
          <a:off x="1344687" y="2085915"/>
          <a:ext cx="3863151" cy="1164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15" tIns="123215" rIns="123215" bIns="12321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 cross governmental strategy to address the issues in the system</a:t>
          </a:r>
        </a:p>
      </dsp:txBody>
      <dsp:txXfrm>
        <a:off x="1344687" y="2085915"/>
        <a:ext cx="3863151" cy="11642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1ADD46-1C9C-4938-860F-74A6C293BDBA}">
      <dsp:nvSpPr>
        <dsp:cNvPr id="0" name=""/>
        <dsp:cNvSpPr/>
      </dsp:nvSpPr>
      <dsp:spPr>
        <a:xfrm>
          <a:off x="2812" y="0"/>
          <a:ext cx="929728" cy="4322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1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Review set up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September 2019</a:t>
          </a:r>
        </a:p>
      </dsp:txBody>
      <dsp:txXfrm>
        <a:off x="2812" y="1729088"/>
        <a:ext cx="929728" cy="1729088"/>
      </dsp:txXfrm>
    </dsp:sp>
    <dsp:sp modelId="{B2B1EDD5-ED87-4F86-8772-253B7973C248}">
      <dsp:nvSpPr>
        <dsp:cNvPr id="0" name=""/>
        <dsp:cNvSpPr/>
      </dsp:nvSpPr>
      <dsp:spPr>
        <a:xfrm>
          <a:off x="30704" y="259363"/>
          <a:ext cx="873944" cy="14394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D0F80-290B-465C-8E86-5817A2732D17}">
      <dsp:nvSpPr>
        <dsp:cNvPr id="0" name=""/>
        <dsp:cNvSpPr/>
      </dsp:nvSpPr>
      <dsp:spPr>
        <a:xfrm>
          <a:off x="960432" y="0"/>
          <a:ext cx="929728" cy="4322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1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Election called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November 2019</a:t>
          </a:r>
        </a:p>
      </dsp:txBody>
      <dsp:txXfrm>
        <a:off x="960432" y="1729088"/>
        <a:ext cx="929728" cy="1729088"/>
      </dsp:txXfrm>
    </dsp:sp>
    <dsp:sp modelId="{7668B86B-508A-4995-975E-0F9B8BFD6147}">
      <dsp:nvSpPr>
        <dsp:cNvPr id="0" name=""/>
        <dsp:cNvSpPr/>
      </dsp:nvSpPr>
      <dsp:spPr>
        <a:xfrm>
          <a:off x="988324" y="259363"/>
          <a:ext cx="873944" cy="143946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8B347E-3A6E-4877-8DCC-C44E7061AB96}">
      <dsp:nvSpPr>
        <dsp:cNvPr id="0" name=""/>
        <dsp:cNvSpPr/>
      </dsp:nvSpPr>
      <dsp:spPr>
        <a:xfrm>
          <a:off x="1918052" y="0"/>
          <a:ext cx="929728" cy="4322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1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New government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January 2020</a:t>
          </a:r>
        </a:p>
      </dsp:txBody>
      <dsp:txXfrm>
        <a:off x="1918052" y="1729088"/>
        <a:ext cx="929728" cy="1729088"/>
      </dsp:txXfrm>
    </dsp:sp>
    <dsp:sp modelId="{6E872527-17BC-4C98-89D0-9F2286AF0300}">
      <dsp:nvSpPr>
        <dsp:cNvPr id="0" name=""/>
        <dsp:cNvSpPr/>
      </dsp:nvSpPr>
      <dsp:spPr>
        <a:xfrm>
          <a:off x="1945943" y="259363"/>
          <a:ext cx="873944" cy="143946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D946E4-7CB9-4968-A27E-36DFB07AA57B}">
      <dsp:nvSpPr>
        <dsp:cNvPr id="0" name=""/>
        <dsp:cNvSpPr/>
      </dsp:nvSpPr>
      <dsp:spPr>
        <a:xfrm>
          <a:off x="2875672" y="0"/>
          <a:ext cx="929728" cy="4322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1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Initial Report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Spring 2021</a:t>
          </a:r>
        </a:p>
      </dsp:txBody>
      <dsp:txXfrm>
        <a:off x="2875672" y="1729088"/>
        <a:ext cx="929728" cy="1729088"/>
      </dsp:txXfrm>
    </dsp:sp>
    <dsp:sp modelId="{8D497DF5-F07D-4E7E-A625-7809A5FFDD9C}">
      <dsp:nvSpPr>
        <dsp:cNvPr id="0" name=""/>
        <dsp:cNvSpPr/>
      </dsp:nvSpPr>
      <dsp:spPr>
        <a:xfrm>
          <a:off x="2903563" y="259363"/>
          <a:ext cx="873944" cy="143946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3000" r="-7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9562D-A4D2-4F1D-B546-FC9CF5CD4ACA}">
      <dsp:nvSpPr>
        <dsp:cNvPr id="0" name=""/>
        <dsp:cNvSpPr/>
      </dsp:nvSpPr>
      <dsp:spPr>
        <a:xfrm>
          <a:off x="3833291" y="0"/>
          <a:ext cx="929728" cy="4322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1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Coronavirus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March 2020</a:t>
          </a:r>
        </a:p>
      </dsp:txBody>
      <dsp:txXfrm>
        <a:off x="3833291" y="1729088"/>
        <a:ext cx="929728" cy="1729088"/>
      </dsp:txXfrm>
    </dsp:sp>
    <dsp:sp modelId="{EED4F6B4-5303-4103-AFA8-FC1AD8605D50}">
      <dsp:nvSpPr>
        <dsp:cNvPr id="0" name=""/>
        <dsp:cNvSpPr/>
      </dsp:nvSpPr>
      <dsp:spPr>
        <a:xfrm>
          <a:off x="3861183" y="259363"/>
          <a:ext cx="873944" cy="143946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C38406-C5A3-4C01-BC33-60C1DD606051}">
      <dsp:nvSpPr>
        <dsp:cNvPr id="0" name=""/>
        <dsp:cNvSpPr/>
      </dsp:nvSpPr>
      <dsp:spPr>
        <a:xfrm>
          <a:off x="4790911" y="0"/>
          <a:ext cx="929728" cy="4322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1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Schools white paper and Children’s social care review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Spring 2021</a:t>
          </a:r>
        </a:p>
      </dsp:txBody>
      <dsp:txXfrm>
        <a:off x="4790911" y="1729088"/>
        <a:ext cx="929728" cy="1729088"/>
      </dsp:txXfrm>
    </dsp:sp>
    <dsp:sp modelId="{33EA4FF8-6F40-43D1-B86C-A182B990A58A}">
      <dsp:nvSpPr>
        <dsp:cNvPr id="0" name=""/>
        <dsp:cNvSpPr/>
      </dsp:nvSpPr>
      <dsp:spPr>
        <a:xfrm>
          <a:off x="4818803" y="259363"/>
          <a:ext cx="873944" cy="1439466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60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711E7-9651-4C78-8F9B-51A2150251AD}">
      <dsp:nvSpPr>
        <dsp:cNvPr id="0" name=""/>
        <dsp:cNvSpPr/>
      </dsp:nvSpPr>
      <dsp:spPr>
        <a:xfrm>
          <a:off x="5748531" y="0"/>
          <a:ext cx="929728" cy="4322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1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SEND review reboot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September 2021</a:t>
          </a:r>
        </a:p>
      </dsp:txBody>
      <dsp:txXfrm>
        <a:off x="5748531" y="1729088"/>
        <a:ext cx="929728" cy="1729088"/>
      </dsp:txXfrm>
    </dsp:sp>
    <dsp:sp modelId="{1852BAFB-752C-42BE-B885-B39F4FBB4C13}">
      <dsp:nvSpPr>
        <dsp:cNvPr id="0" name=""/>
        <dsp:cNvSpPr/>
      </dsp:nvSpPr>
      <dsp:spPr>
        <a:xfrm>
          <a:off x="5776423" y="259363"/>
          <a:ext cx="873944" cy="14394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BF8D0-C919-4EA1-9001-F6CE05091690}">
      <dsp:nvSpPr>
        <dsp:cNvPr id="0" name=""/>
        <dsp:cNvSpPr/>
      </dsp:nvSpPr>
      <dsp:spPr>
        <a:xfrm>
          <a:off x="6706151" y="0"/>
          <a:ext cx="929728" cy="4322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1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Government reshuffle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September 2021</a:t>
          </a:r>
        </a:p>
      </dsp:txBody>
      <dsp:txXfrm>
        <a:off x="6706151" y="1729088"/>
        <a:ext cx="929728" cy="1729088"/>
      </dsp:txXfrm>
    </dsp:sp>
    <dsp:sp modelId="{55FAC7DD-9319-4F0F-B503-24E0958153EF}">
      <dsp:nvSpPr>
        <dsp:cNvPr id="0" name=""/>
        <dsp:cNvSpPr/>
      </dsp:nvSpPr>
      <dsp:spPr>
        <a:xfrm>
          <a:off x="6734043" y="259363"/>
          <a:ext cx="873944" cy="143946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1FF63E-80DE-4516-885B-DFC86E3425CB}">
      <dsp:nvSpPr>
        <dsp:cNvPr id="0" name=""/>
        <dsp:cNvSpPr/>
      </dsp:nvSpPr>
      <dsp:spPr>
        <a:xfrm>
          <a:off x="7663771" y="0"/>
          <a:ext cx="929728" cy="4322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Green Paper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7663771" y="1729088"/>
        <a:ext cx="929728" cy="1729088"/>
      </dsp:txXfrm>
    </dsp:sp>
    <dsp:sp modelId="{E5045245-590E-467B-9262-6A255A8D0BE7}">
      <dsp:nvSpPr>
        <dsp:cNvPr id="0" name=""/>
        <dsp:cNvSpPr/>
      </dsp:nvSpPr>
      <dsp:spPr>
        <a:xfrm>
          <a:off x="7691663" y="259363"/>
          <a:ext cx="873944" cy="143946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3000" r="-7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867BCE-80B1-4B5F-9098-5415E7DED0B2}">
      <dsp:nvSpPr>
        <dsp:cNvPr id="0" name=""/>
        <dsp:cNvSpPr/>
      </dsp:nvSpPr>
      <dsp:spPr>
        <a:xfrm>
          <a:off x="343852" y="3458176"/>
          <a:ext cx="7908607" cy="64840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721F9C-30A1-41D1-BD3E-BC7EABB7E598}">
      <dsp:nvSpPr>
        <dsp:cNvPr id="0" name=""/>
        <dsp:cNvSpPr/>
      </dsp:nvSpPr>
      <dsp:spPr>
        <a:xfrm>
          <a:off x="1310" y="1648462"/>
          <a:ext cx="2138257" cy="106912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National standards</a:t>
          </a:r>
        </a:p>
      </dsp:txBody>
      <dsp:txXfrm>
        <a:off x="32624" y="1679776"/>
        <a:ext cx="2075629" cy="1006500"/>
      </dsp:txXfrm>
    </dsp:sp>
    <dsp:sp modelId="{691CAF7B-652F-4054-AA58-4B2329D6573D}">
      <dsp:nvSpPr>
        <dsp:cNvPr id="0" name=""/>
        <dsp:cNvSpPr/>
      </dsp:nvSpPr>
      <dsp:spPr>
        <a:xfrm rot="18289469">
          <a:off x="1818352" y="1546239"/>
          <a:ext cx="1497734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1497734" y="22038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529776" y="1530834"/>
        <a:ext cx="74886" cy="74886"/>
      </dsp:txXfrm>
    </dsp:sp>
    <dsp:sp modelId="{53672098-220E-406C-9EDD-F40AA4E6D920}">
      <dsp:nvSpPr>
        <dsp:cNvPr id="0" name=""/>
        <dsp:cNvSpPr/>
      </dsp:nvSpPr>
      <dsp:spPr>
        <a:xfrm>
          <a:off x="2994871" y="418964"/>
          <a:ext cx="2138257" cy="106912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No dispute about what families are entitled to (clarity for schools as well)</a:t>
          </a:r>
        </a:p>
      </dsp:txBody>
      <dsp:txXfrm>
        <a:off x="3026185" y="450278"/>
        <a:ext cx="2075629" cy="1006500"/>
      </dsp:txXfrm>
    </dsp:sp>
    <dsp:sp modelId="{CCEF5611-3D85-49A3-9F45-6B5E98844306}">
      <dsp:nvSpPr>
        <dsp:cNvPr id="0" name=""/>
        <dsp:cNvSpPr/>
      </dsp:nvSpPr>
      <dsp:spPr>
        <a:xfrm>
          <a:off x="5133128" y="931490"/>
          <a:ext cx="855303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855303" y="22038"/>
              </a:lnTo>
            </a:path>
          </a:pathLst>
        </a:custGeom>
        <a:noFill/>
        <a:ln w="19050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539397" y="932146"/>
        <a:ext cx="42765" cy="42765"/>
      </dsp:txXfrm>
    </dsp:sp>
    <dsp:sp modelId="{FAA70FD7-06C5-450C-BA44-21B26A88EF0E}">
      <dsp:nvSpPr>
        <dsp:cNvPr id="0" name=""/>
        <dsp:cNvSpPr/>
      </dsp:nvSpPr>
      <dsp:spPr>
        <a:xfrm>
          <a:off x="5988432" y="418964"/>
          <a:ext cx="2138257" cy="106912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Drives early intervention</a:t>
          </a:r>
        </a:p>
      </dsp:txBody>
      <dsp:txXfrm>
        <a:off x="6019746" y="450278"/>
        <a:ext cx="2075629" cy="1006500"/>
      </dsp:txXfrm>
    </dsp:sp>
    <dsp:sp modelId="{35CC48B4-0FC9-4052-A93E-980AA346F48B}">
      <dsp:nvSpPr>
        <dsp:cNvPr id="0" name=""/>
        <dsp:cNvSpPr/>
      </dsp:nvSpPr>
      <dsp:spPr>
        <a:xfrm>
          <a:off x="2139567" y="2160988"/>
          <a:ext cx="855303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855303" y="22038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545836" y="2161644"/>
        <a:ext cx="42765" cy="42765"/>
      </dsp:txXfrm>
    </dsp:sp>
    <dsp:sp modelId="{9167EB7B-4040-46E7-ABCE-58369673E9D0}">
      <dsp:nvSpPr>
        <dsp:cNvPr id="0" name=""/>
        <dsp:cNvSpPr/>
      </dsp:nvSpPr>
      <dsp:spPr>
        <a:xfrm>
          <a:off x="2994871" y="1648462"/>
          <a:ext cx="2138257" cy="106912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Clarity over who pays for what</a:t>
          </a:r>
        </a:p>
      </dsp:txBody>
      <dsp:txXfrm>
        <a:off x="3026185" y="1679776"/>
        <a:ext cx="2075629" cy="1006500"/>
      </dsp:txXfrm>
    </dsp:sp>
    <dsp:sp modelId="{D65BA22B-6409-4C05-8D22-193661693816}">
      <dsp:nvSpPr>
        <dsp:cNvPr id="0" name=""/>
        <dsp:cNvSpPr/>
      </dsp:nvSpPr>
      <dsp:spPr>
        <a:xfrm>
          <a:off x="5133128" y="2160988"/>
          <a:ext cx="855303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855303" y="22038"/>
              </a:lnTo>
            </a:path>
          </a:pathLst>
        </a:custGeom>
        <a:noFill/>
        <a:ln w="19050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539397" y="2161644"/>
        <a:ext cx="42765" cy="42765"/>
      </dsp:txXfrm>
    </dsp:sp>
    <dsp:sp modelId="{DC29934D-99BD-4AA7-9110-A21008BC2F11}">
      <dsp:nvSpPr>
        <dsp:cNvPr id="0" name=""/>
        <dsp:cNvSpPr/>
      </dsp:nvSpPr>
      <dsp:spPr>
        <a:xfrm>
          <a:off x="5988432" y="1648462"/>
          <a:ext cx="2138257" cy="106912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Enables better local area planning</a:t>
          </a:r>
        </a:p>
      </dsp:txBody>
      <dsp:txXfrm>
        <a:off x="6019746" y="1679776"/>
        <a:ext cx="2075629" cy="1006500"/>
      </dsp:txXfrm>
    </dsp:sp>
    <dsp:sp modelId="{08828520-B064-4E7C-BF9A-D7C69725C1A8}">
      <dsp:nvSpPr>
        <dsp:cNvPr id="0" name=""/>
        <dsp:cNvSpPr/>
      </dsp:nvSpPr>
      <dsp:spPr>
        <a:xfrm rot="3310531">
          <a:off x="1818352" y="2775737"/>
          <a:ext cx="1497734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1497734" y="22038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529776" y="2760332"/>
        <a:ext cx="74886" cy="74886"/>
      </dsp:txXfrm>
    </dsp:sp>
    <dsp:sp modelId="{7A26AB45-D9FD-4FEE-A48A-8E0AFE6E4740}">
      <dsp:nvSpPr>
        <dsp:cNvPr id="0" name=""/>
        <dsp:cNvSpPr/>
      </dsp:nvSpPr>
      <dsp:spPr>
        <a:xfrm>
          <a:off x="2994871" y="2877960"/>
          <a:ext cx="2138257" cy="106912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Makes disagreement resolution easier because everyone knows what should be provided</a:t>
          </a:r>
        </a:p>
      </dsp:txBody>
      <dsp:txXfrm>
        <a:off x="3026185" y="2909274"/>
        <a:ext cx="2075629" cy="1006500"/>
      </dsp:txXfrm>
    </dsp:sp>
    <dsp:sp modelId="{B8BFB192-DBDC-4B7E-A8F3-42A7C69F775E}">
      <dsp:nvSpPr>
        <dsp:cNvPr id="0" name=""/>
        <dsp:cNvSpPr/>
      </dsp:nvSpPr>
      <dsp:spPr>
        <a:xfrm>
          <a:off x="5133128" y="3390486"/>
          <a:ext cx="855303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855303" y="22038"/>
              </a:lnTo>
            </a:path>
          </a:pathLst>
        </a:custGeom>
        <a:noFill/>
        <a:ln w="19050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539397" y="3391142"/>
        <a:ext cx="42765" cy="42765"/>
      </dsp:txXfrm>
    </dsp:sp>
    <dsp:sp modelId="{92127539-EB7C-4BA2-A605-1DBAB8D2E543}">
      <dsp:nvSpPr>
        <dsp:cNvPr id="0" name=""/>
        <dsp:cNvSpPr/>
      </dsp:nvSpPr>
      <dsp:spPr>
        <a:xfrm>
          <a:off x="5988432" y="2877960"/>
          <a:ext cx="2138257" cy="106912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Reduces the need for tribunal</a:t>
          </a:r>
        </a:p>
      </dsp:txBody>
      <dsp:txXfrm>
        <a:off x="6019746" y="2909274"/>
        <a:ext cx="2075629" cy="10065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07004-37E5-4443-8E76-7BEFD3957749}">
      <dsp:nvSpPr>
        <dsp:cNvPr id="0" name=""/>
        <dsp:cNvSpPr/>
      </dsp:nvSpPr>
      <dsp:spPr>
        <a:xfrm>
          <a:off x="167769" y="290050"/>
          <a:ext cx="4013403" cy="12541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504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Naming a place on EHCPS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How will naming a place from a tailored list of settings actually work?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How will the list be drawn up?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What happens if a family does not think any of the settings on the list are suitable?</a:t>
          </a:r>
        </a:p>
      </dsp:txBody>
      <dsp:txXfrm>
        <a:off x="167769" y="290050"/>
        <a:ext cx="4013403" cy="1254188"/>
      </dsp:txXfrm>
    </dsp:sp>
    <dsp:sp modelId="{829027BE-7523-4596-8220-04923D481890}">
      <dsp:nvSpPr>
        <dsp:cNvPr id="0" name=""/>
        <dsp:cNvSpPr/>
      </dsp:nvSpPr>
      <dsp:spPr>
        <a:xfrm>
          <a:off x="543" y="108890"/>
          <a:ext cx="877931" cy="13168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E7491F-9A3D-4805-A48E-F2A1E92F0A0A}">
      <dsp:nvSpPr>
        <dsp:cNvPr id="0" name=""/>
        <dsp:cNvSpPr/>
      </dsp:nvSpPr>
      <dsp:spPr>
        <a:xfrm>
          <a:off x="4582364" y="290050"/>
          <a:ext cx="4013403" cy="12541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504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How will the new redress process work?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Will mandatory mediation be binding and the findings implemented?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What happens if findings are not implemented?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What happens if the mediation outcomes don’t change outcomes?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Will tribunals still be accessible?</a:t>
          </a:r>
        </a:p>
      </dsp:txBody>
      <dsp:txXfrm>
        <a:off x="4582364" y="290050"/>
        <a:ext cx="4013403" cy="1254188"/>
      </dsp:txXfrm>
    </dsp:sp>
    <dsp:sp modelId="{06491E66-019A-4B2A-9DDF-C57F0E7F8E92}">
      <dsp:nvSpPr>
        <dsp:cNvPr id="0" name=""/>
        <dsp:cNvSpPr/>
      </dsp:nvSpPr>
      <dsp:spPr>
        <a:xfrm>
          <a:off x="4415139" y="108890"/>
          <a:ext cx="877931" cy="13168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93710-B25B-4DAE-B669-EF95C83B4CC3}">
      <dsp:nvSpPr>
        <dsp:cNvPr id="0" name=""/>
        <dsp:cNvSpPr/>
      </dsp:nvSpPr>
      <dsp:spPr>
        <a:xfrm>
          <a:off x="167769" y="1868934"/>
          <a:ext cx="4013403" cy="12541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504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How does it all fit together?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How will the new incentives, responsibilities, powers, accountability and regulation in the new system work?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How will schools, MATs, Local Authorities, DfE regional directors, Integrated Care Systems, Local SEND partnerships, national SEND delivery board all fit together to create a cohesive and aligned system?</a:t>
          </a:r>
        </a:p>
      </dsp:txBody>
      <dsp:txXfrm>
        <a:off x="167769" y="1868934"/>
        <a:ext cx="4013403" cy="1254188"/>
      </dsp:txXfrm>
    </dsp:sp>
    <dsp:sp modelId="{2949BC00-406E-4CBD-AD96-CB70C032304B}">
      <dsp:nvSpPr>
        <dsp:cNvPr id="0" name=""/>
        <dsp:cNvSpPr/>
      </dsp:nvSpPr>
      <dsp:spPr>
        <a:xfrm>
          <a:off x="543" y="1687773"/>
          <a:ext cx="877931" cy="13168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4D01D-0815-47E4-A8F6-798B6BCEB8D7}">
      <dsp:nvSpPr>
        <dsp:cNvPr id="0" name=""/>
        <dsp:cNvSpPr/>
      </dsp:nvSpPr>
      <dsp:spPr>
        <a:xfrm>
          <a:off x="4582364" y="1868934"/>
          <a:ext cx="4013403" cy="12541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504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Bandings and tariffs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Will the new national system of bandings and price tariffs mean that some services are no longer available because they are too expensive?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Will the new tariffs effectively “shut” more expensive provisions?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What expectations are there on health and social care to contribute towards costs for more complex needs?</a:t>
          </a:r>
        </a:p>
      </dsp:txBody>
      <dsp:txXfrm>
        <a:off x="4582364" y="1868934"/>
        <a:ext cx="4013403" cy="1254188"/>
      </dsp:txXfrm>
    </dsp:sp>
    <dsp:sp modelId="{FDAC6D6A-1235-42DF-A314-4C10E09E442F}">
      <dsp:nvSpPr>
        <dsp:cNvPr id="0" name=""/>
        <dsp:cNvSpPr/>
      </dsp:nvSpPr>
      <dsp:spPr>
        <a:xfrm>
          <a:off x="4415139" y="1687773"/>
          <a:ext cx="877931" cy="13168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E5D9FD-84F7-4F5C-9EDF-A861CA05439F}">
      <dsp:nvSpPr>
        <dsp:cNvPr id="0" name=""/>
        <dsp:cNvSpPr/>
      </dsp:nvSpPr>
      <dsp:spPr>
        <a:xfrm>
          <a:off x="167769" y="3447818"/>
          <a:ext cx="4013403" cy="12541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504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Wider outcomes?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There is not enough in the Green Paper about those CYP who are not destined for further education, training or work?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What about more holistic outcomes such as independent living and community inclusion?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Where’s the support for Post 16 provision?</a:t>
          </a:r>
        </a:p>
      </dsp:txBody>
      <dsp:txXfrm>
        <a:off x="167769" y="3447818"/>
        <a:ext cx="4013403" cy="1254188"/>
      </dsp:txXfrm>
    </dsp:sp>
    <dsp:sp modelId="{1485937A-86D1-4689-A89C-88118EF1178A}">
      <dsp:nvSpPr>
        <dsp:cNvPr id="0" name=""/>
        <dsp:cNvSpPr/>
      </dsp:nvSpPr>
      <dsp:spPr>
        <a:xfrm>
          <a:off x="543" y="3266657"/>
          <a:ext cx="877931" cy="13168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C7D988-DBC6-465B-8231-24811DFB75CA}">
      <dsp:nvSpPr>
        <dsp:cNvPr id="0" name=""/>
        <dsp:cNvSpPr/>
      </dsp:nvSpPr>
      <dsp:spPr>
        <a:xfrm>
          <a:off x="4582364" y="3447818"/>
          <a:ext cx="4013403" cy="12541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504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Health and social care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There is not a lot in the Green Paper about Health and Social Care</a:t>
          </a:r>
        </a:p>
      </dsp:txBody>
      <dsp:txXfrm>
        <a:off x="4582364" y="3447818"/>
        <a:ext cx="4013403" cy="1254188"/>
      </dsp:txXfrm>
    </dsp:sp>
    <dsp:sp modelId="{05851E7B-9E8C-4BDD-9AD3-F0CBF47B3D70}">
      <dsp:nvSpPr>
        <dsp:cNvPr id="0" name=""/>
        <dsp:cNvSpPr/>
      </dsp:nvSpPr>
      <dsp:spPr>
        <a:xfrm>
          <a:off x="4415139" y="3266657"/>
          <a:ext cx="877931" cy="13168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B5FAC-7186-4CFA-BB6A-444A22656180}">
      <dsp:nvSpPr>
        <dsp:cNvPr id="0" name=""/>
        <dsp:cNvSpPr/>
      </dsp:nvSpPr>
      <dsp:spPr>
        <a:xfrm>
          <a:off x="0" y="311770"/>
          <a:ext cx="8596312" cy="121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169" tIns="291592" rIns="66716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The agenda and priorities for schools are going to be dominated by the schools white paper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The Health service is going to be focussed on making the set up of ICSs a success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The Children’s Social Care review does not make huge mention of SEND</a:t>
          </a:r>
        </a:p>
      </dsp:txBody>
      <dsp:txXfrm>
        <a:off x="0" y="311770"/>
        <a:ext cx="8596312" cy="1212750"/>
      </dsp:txXfrm>
    </dsp:sp>
    <dsp:sp modelId="{2678224A-DD76-48E0-A480-D68E29786554}">
      <dsp:nvSpPr>
        <dsp:cNvPr id="0" name=""/>
        <dsp:cNvSpPr/>
      </dsp:nvSpPr>
      <dsp:spPr>
        <a:xfrm>
          <a:off x="429815" y="105130"/>
          <a:ext cx="6017418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The big picture – SEND must not get lost</a:t>
          </a:r>
        </a:p>
      </dsp:txBody>
      <dsp:txXfrm>
        <a:off x="449990" y="125305"/>
        <a:ext cx="5977068" cy="372930"/>
      </dsp:txXfrm>
    </dsp:sp>
    <dsp:sp modelId="{B1B93BA2-813C-4D3B-BE6E-B86451155CA9}">
      <dsp:nvSpPr>
        <dsp:cNvPr id="0" name=""/>
        <dsp:cNvSpPr/>
      </dsp:nvSpPr>
      <dsp:spPr>
        <a:xfrm>
          <a:off x="0" y="1806760"/>
          <a:ext cx="8596312" cy="101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169" tIns="291592" rIns="66716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Not enough thought was given to implementation in the 2014 reforms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Setting up a national SEND delivery board is a positive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We will wait and see how this works and what delivery plans look like</a:t>
          </a:r>
        </a:p>
      </dsp:txBody>
      <dsp:txXfrm>
        <a:off x="0" y="1806760"/>
        <a:ext cx="8596312" cy="1014300"/>
      </dsp:txXfrm>
    </dsp:sp>
    <dsp:sp modelId="{AD1540DA-3975-40A0-8C78-D842459AF8DD}">
      <dsp:nvSpPr>
        <dsp:cNvPr id="0" name=""/>
        <dsp:cNvSpPr/>
      </dsp:nvSpPr>
      <dsp:spPr>
        <a:xfrm>
          <a:off x="429815" y="1600120"/>
          <a:ext cx="6017418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Implementation is going to be key</a:t>
          </a:r>
        </a:p>
      </dsp:txBody>
      <dsp:txXfrm>
        <a:off x="449990" y="1620295"/>
        <a:ext cx="5977068" cy="372930"/>
      </dsp:txXfrm>
    </dsp:sp>
    <dsp:sp modelId="{7BF2A42E-D08A-4FEB-BD74-6712E2E021D8}">
      <dsp:nvSpPr>
        <dsp:cNvPr id="0" name=""/>
        <dsp:cNvSpPr/>
      </dsp:nvSpPr>
      <dsp:spPr>
        <a:xfrm>
          <a:off x="0" y="3301815"/>
          <a:ext cx="8596312" cy="1675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169" tIns="291592" rIns="66716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There must be a programme to fix and improve the current system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We can’t wait for these reforms to come in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Our children won’t get these years back and many are in crisis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Parent carer forums must play a key role in driving continuous improvement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solidFill>
                <a:srgbClr val="00B0F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Department for Education The SEND local area support programme - YouTube</a:t>
          </a:r>
          <a:endParaRPr lang="en-GB" sz="1400" kern="1200" dirty="0">
            <a:solidFill>
              <a:srgbClr val="00B0F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kern="1200" dirty="0"/>
        </a:p>
      </dsp:txBody>
      <dsp:txXfrm>
        <a:off x="0" y="3301815"/>
        <a:ext cx="8596312" cy="1675800"/>
      </dsp:txXfrm>
    </dsp:sp>
    <dsp:sp modelId="{2C418D60-E93B-48FB-BD54-9786C309D1CD}">
      <dsp:nvSpPr>
        <dsp:cNvPr id="0" name=""/>
        <dsp:cNvSpPr/>
      </dsp:nvSpPr>
      <dsp:spPr>
        <a:xfrm>
          <a:off x="429815" y="2896660"/>
          <a:ext cx="6017418" cy="611794"/>
        </a:xfrm>
        <a:prstGeom prst="roundRect">
          <a:avLst/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solidFill>
                <a:schemeClr val="tx1"/>
              </a:solidFill>
            </a:rPr>
            <a:t>We can’t wait another 5 years – we are in crisis now</a:t>
          </a:r>
        </a:p>
      </dsp:txBody>
      <dsp:txXfrm>
        <a:off x="459680" y="2926525"/>
        <a:ext cx="5957688" cy="552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791A5-59AD-4217-A2A1-35942E9938BD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648A4-4329-43DC-92E9-66535EB5AC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33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Nadhim</a:t>
            </a:r>
            <a:r>
              <a:rPr lang="en-GB"/>
              <a:t> Zahawi – Minister for Children and Families</a:t>
            </a:r>
          </a:p>
          <a:p>
            <a:endParaRPr lang="en-GB"/>
          </a:p>
          <a:p>
            <a:r>
              <a:rPr lang="en-GB"/>
              <a:t>We are not for a moment saying that it was our intervention that delivered these (especially number 1) but we were the first people to be asking for a cross government strategy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3DD7A-298C-421F-9BC5-D3362EB17CC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34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256-893F-49EE-81B5-E536C5677C76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969C7-5273-4C4E-A15E-087AB8EF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934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256-893F-49EE-81B5-E536C5677C76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969C7-5273-4C4E-A15E-087AB8EF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040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256-893F-49EE-81B5-E536C5677C76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969C7-5273-4C4E-A15E-087AB8EFB622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183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256-893F-49EE-81B5-E536C5677C76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969C7-5273-4C4E-A15E-087AB8EF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313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256-893F-49EE-81B5-E536C5677C76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969C7-5273-4C4E-A15E-087AB8EFB622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6311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256-893F-49EE-81B5-E536C5677C76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969C7-5273-4C4E-A15E-087AB8EF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515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256-893F-49EE-81B5-E536C5677C76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969C7-5273-4C4E-A15E-087AB8EF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535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256-893F-49EE-81B5-E536C5677C76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969C7-5273-4C4E-A15E-087AB8EF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81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256-893F-49EE-81B5-E536C5677C76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969C7-5273-4C4E-A15E-087AB8EF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01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256-893F-49EE-81B5-E536C5677C76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969C7-5273-4C4E-A15E-087AB8EF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571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256-893F-49EE-81B5-E536C5677C76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969C7-5273-4C4E-A15E-087AB8EF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23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256-893F-49EE-81B5-E536C5677C76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969C7-5273-4C4E-A15E-087AB8EF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49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256-893F-49EE-81B5-E536C5677C76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969C7-5273-4C4E-A15E-087AB8EF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733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256-893F-49EE-81B5-E536C5677C76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969C7-5273-4C4E-A15E-087AB8EF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798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256-893F-49EE-81B5-E536C5677C76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969C7-5273-4C4E-A15E-087AB8EF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357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256-893F-49EE-81B5-E536C5677C76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969C7-5273-4C4E-A15E-087AB8EF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54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5C256-893F-49EE-81B5-E536C5677C76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87969C7-5273-4C4E-A15E-087AB8EF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1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https://consult.education.gov.uk/send-review-division/send-review-2022/consultation/subpage.2022-02-02.7538639008/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surveymonkey.co.uk/r/J63QX22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ynerblain.com/blog/2017/06/11/the-potential-of-agile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500C-E28D-4497-8C4D-223B996AB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916" y="2316305"/>
            <a:ext cx="10037135" cy="1646302"/>
          </a:xfrm>
        </p:spPr>
        <p:txBody>
          <a:bodyPr/>
          <a:lstStyle/>
          <a:p>
            <a:r>
              <a:rPr lang="en-GB" dirty="0"/>
              <a:t>The SEND Green Paper: </a:t>
            </a:r>
            <a:br>
              <a:rPr lang="en-GB" dirty="0"/>
            </a:br>
            <a:r>
              <a:rPr lang="en-GB" dirty="0"/>
              <a:t>Initial thoughts from the NNPCF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03C78-B188-46F7-B64A-0AF6D6312A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10</a:t>
            </a:r>
            <a:r>
              <a:rPr lang="en-GB" baseline="30000" dirty="0"/>
              <a:t>th</a:t>
            </a:r>
            <a:r>
              <a:rPr lang="en-GB" dirty="0"/>
              <a:t> June 2022</a:t>
            </a:r>
          </a:p>
        </p:txBody>
      </p:sp>
      <p:pic>
        <p:nvPicPr>
          <p:cNvPr id="4" name="Picture 4" descr="Picture 4">
            <a:extLst>
              <a:ext uri="{FF2B5EF4-FFF2-40B4-BE49-F238E27FC236}">
                <a16:creationId xmlns:a16="http://schemas.microsoft.com/office/drawing/2014/main" id="{CAEE636A-9636-466B-8317-AAA494344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92" y="298970"/>
            <a:ext cx="3765692" cy="201733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3201C9F-0BD9-4F62-B6F0-A6B35A74DDB6}"/>
              </a:ext>
            </a:extLst>
          </p:cNvPr>
          <p:cNvSpPr txBox="1">
            <a:spLocks/>
          </p:cNvSpPr>
          <p:nvPr/>
        </p:nvSpPr>
        <p:spPr>
          <a:xfrm>
            <a:off x="1595844" y="4604890"/>
            <a:ext cx="7766937" cy="109690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Fazilla Amide </a:t>
            </a:r>
          </a:p>
          <a:p>
            <a:r>
              <a:rPr lang="en-GB" dirty="0"/>
              <a:t>London Regional Rep NNPCF </a:t>
            </a: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2270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88998-0E24-B55C-D791-B5C7689F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Excellent provision from early years to adulthood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8B0800B-5C22-653E-BEBC-F8AB5BEAF2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2502319"/>
              </p:ext>
            </p:extLst>
          </p:nvPr>
        </p:nvGraphicFramePr>
        <p:xfrm>
          <a:off x="677334" y="1823720"/>
          <a:ext cx="8582197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9942">
                  <a:extLst>
                    <a:ext uri="{9D8B030D-6E8A-4147-A177-3AD203B41FA5}">
                      <a16:colId xmlns:a16="http://schemas.microsoft.com/office/drawing/2014/main" val="9535178"/>
                    </a:ext>
                  </a:extLst>
                </a:gridCol>
                <a:gridCol w="2842255">
                  <a:extLst>
                    <a:ext uri="{9D8B030D-6E8A-4147-A177-3AD203B41FA5}">
                      <a16:colId xmlns:a16="http://schemas.microsoft.com/office/drawing/2014/main" val="453763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Proposal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Verdict?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28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Increase total investment in schools budgets by £7bn by 2024-25, including an additional £1bn for CYP with complex needs; an additional £30m for respite placements; invest £2.6bn to build new places and improve existing provision for CYP with SEND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866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Consult on a new SENCo National Professional Qualification (NPQ)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500"/>
                    </a:p>
                    <a:p>
                      <a:endParaRPr lang="en-GB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852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Commission analysis to better understand the support that CYP with SEND need from the health workforce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549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Improve mainstream provision building on the School’s White 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What does this mean? (see below)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778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By 2030 all schools will be in the process of joining a multi-academy trust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Some academy trusts are brilliant but many are not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942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£18m over the next three years to build capacity in the Supported Internships Programme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This is not enough – the Green Paper is very light on everything beyond education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9922"/>
                  </a:ext>
                </a:extLst>
              </a:tr>
            </a:tbl>
          </a:graphicData>
        </a:graphic>
      </p:graphicFrame>
      <p:pic>
        <p:nvPicPr>
          <p:cNvPr id="5" name="Graphic 4" descr="Thumbs up sign with solid fill">
            <a:extLst>
              <a:ext uri="{FF2B5EF4-FFF2-40B4-BE49-F238E27FC236}">
                <a16:creationId xmlns:a16="http://schemas.microsoft.com/office/drawing/2014/main" id="{678DD877-1792-7712-EE60-E421BB849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9937" y="2382758"/>
            <a:ext cx="496330" cy="496330"/>
          </a:xfrm>
          <a:prstGeom prst="rect">
            <a:avLst/>
          </a:prstGeom>
        </p:spPr>
      </p:pic>
      <p:pic>
        <p:nvPicPr>
          <p:cNvPr id="11" name="Graphic 10" descr="Thumbs up sign with solid fill">
            <a:extLst>
              <a:ext uri="{FF2B5EF4-FFF2-40B4-BE49-F238E27FC236}">
                <a16:creationId xmlns:a16="http://schemas.microsoft.com/office/drawing/2014/main" id="{67B4EC13-3F53-A3F1-AEEE-881F6CAE7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9937" y="3180835"/>
            <a:ext cx="496330" cy="496330"/>
          </a:xfrm>
          <a:prstGeom prst="rect">
            <a:avLst/>
          </a:prstGeom>
        </p:spPr>
      </p:pic>
      <p:pic>
        <p:nvPicPr>
          <p:cNvPr id="12" name="Graphic 11" descr="Thumbs up sign with solid fill">
            <a:extLst>
              <a:ext uri="{FF2B5EF4-FFF2-40B4-BE49-F238E27FC236}">
                <a16:creationId xmlns:a16="http://schemas.microsoft.com/office/drawing/2014/main" id="{07D1F6FB-6A94-DD99-9B72-48999C14C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9937" y="3734313"/>
            <a:ext cx="496330" cy="49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67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88998-0E24-B55C-D791-B5C7689F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reformed and integrated role for alternative provision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8B0800B-5C22-653E-BEBC-F8AB5BEAF2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802485"/>
              </p:ext>
            </p:extLst>
          </p:nvPr>
        </p:nvGraphicFramePr>
        <p:xfrm>
          <a:off x="743766" y="1856259"/>
          <a:ext cx="8596312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2720">
                  <a:extLst>
                    <a:ext uri="{9D8B030D-6E8A-4147-A177-3AD203B41FA5}">
                      <a16:colId xmlns:a16="http://schemas.microsoft.com/office/drawing/2014/main" val="9535178"/>
                    </a:ext>
                  </a:extLst>
                </a:gridCol>
                <a:gridCol w="3573592">
                  <a:extLst>
                    <a:ext uri="{9D8B030D-6E8A-4147-A177-3AD203B41FA5}">
                      <a16:colId xmlns:a16="http://schemas.microsoft.com/office/drawing/2014/main" val="453763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Proposal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Verdict?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28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Make AP an integrated part of local SEND systems by requiring new local SEND partnerships to plan and deliver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866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Give AP schools funding stability to deliver more early intervention by requiring local authorities to create and deliver an AP specific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Greater stability of funding for APs is to be welcomed, but will LAs have greater funds and stability too?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852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All AP provisions schools to join a strong multi-academy trust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Might provide more accountability for MATs for the pupils in 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Some MATs “get it”, many don’t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549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Develop a bespoke performance framework for alternative provision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What does this bespoke performance framework look like?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778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Deliver greater oversight and transparency of pupil movements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942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Launch a call for evidence on the use of unregistered provision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9922"/>
                  </a:ext>
                </a:extLst>
              </a:tr>
            </a:tbl>
          </a:graphicData>
        </a:graphic>
      </p:graphicFrame>
      <p:pic>
        <p:nvPicPr>
          <p:cNvPr id="5" name="Graphic 4" descr="Thumbs up sign with solid fill">
            <a:extLst>
              <a:ext uri="{FF2B5EF4-FFF2-40B4-BE49-F238E27FC236}">
                <a16:creationId xmlns:a16="http://schemas.microsoft.com/office/drawing/2014/main" id="{AE8B54B5-3944-2ED1-6DDC-47A0EA56A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9892" y="2308671"/>
            <a:ext cx="521043" cy="521043"/>
          </a:xfrm>
          <a:prstGeom prst="rect">
            <a:avLst/>
          </a:prstGeom>
        </p:spPr>
      </p:pic>
      <p:pic>
        <p:nvPicPr>
          <p:cNvPr id="12" name="Graphic 11" descr="Thumbs up sign with solid fill">
            <a:extLst>
              <a:ext uri="{FF2B5EF4-FFF2-40B4-BE49-F238E27FC236}">
                <a16:creationId xmlns:a16="http://schemas.microsoft.com/office/drawing/2014/main" id="{1399AE90-CBB8-B563-339F-4F52C9966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9890" y="5379325"/>
            <a:ext cx="521043" cy="521043"/>
          </a:xfrm>
          <a:prstGeom prst="rect">
            <a:avLst/>
          </a:prstGeom>
        </p:spPr>
      </p:pic>
      <p:pic>
        <p:nvPicPr>
          <p:cNvPr id="13" name="Graphic 12" descr="Thumbs up sign with solid fill">
            <a:extLst>
              <a:ext uri="{FF2B5EF4-FFF2-40B4-BE49-F238E27FC236}">
                <a16:creationId xmlns:a16="http://schemas.microsoft.com/office/drawing/2014/main" id="{55AE737B-A35E-2377-28D8-B8DD6162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9889" y="5914372"/>
            <a:ext cx="521043" cy="52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77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88998-0E24-B55C-D791-B5C7689F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System roles, accountabilities and funding reform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8B0800B-5C22-653E-BEBC-F8AB5BEAF2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396126"/>
              </p:ext>
            </p:extLst>
          </p:nvPr>
        </p:nvGraphicFramePr>
        <p:xfrm>
          <a:off x="677689" y="1854200"/>
          <a:ext cx="9776127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9544">
                  <a:extLst>
                    <a:ext uri="{9D8B030D-6E8A-4147-A177-3AD203B41FA5}">
                      <a16:colId xmlns:a16="http://schemas.microsoft.com/office/drawing/2014/main" val="9535178"/>
                    </a:ext>
                  </a:extLst>
                </a:gridCol>
                <a:gridCol w="4916583">
                  <a:extLst>
                    <a:ext uri="{9D8B030D-6E8A-4147-A177-3AD203B41FA5}">
                      <a16:colId xmlns:a16="http://schemas.microsoft.com/office/drawing/2014/main" val="453763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Proposal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Verdict?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28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Deliver clarity in roles and responsibilities with every partner across education, health case and local government having a clear role to play and equipped with levers to fulfil their responsibilities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Incentives, accountability in the current system is a mess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New system must align incentives, responsibilities, powers, accountability and redress.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Not enough detail on how this will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866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Equip the DfE’s new regions group to hold MATs and LAs to account through new funding arrangements </a:t>
                      </a:r>
                    </a:p>
                    <a:p>
                      <a:endParaRPr lang="en-GB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Need to understand how the replacement for the Regional Schools Commissioner will fit into this structure.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Agree that the current set up is not fit for purpose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852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Provide statutory guidance to new Integrated Care Boards on how duties relating to SEND should be discharged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549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Introduce a new national framework of banding and price tariffs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Bandings must be sufficient and tariffs should not price certain schools out of the market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983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Work with Ofsted and CQC to deliver a new local area inspection framework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778539"/>
                  </a:ext>
                </a:extLst>
              </a:tr>
            </a:tbl>
          </a:graphicData>
        </a:graphic>
      </p:graphicFrame>
      <p:pic>
        <p:nvPicPr>
          <p:cNvPr id="7" name="Graphic 6" descr="Thumbs up sign with solid fill">
            <a:extLst>
              <a:ext uri="{FF2B5EF4-FFF2-40B4-BE49-F238E27FC236}">
                <a16:creationId xmlns:a16="http://schemas.microsoft.com/office/drawing/2014/main" id="{48BFB1A7-E519-505B-A6CB-1B5F671E5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0906" y="4548531"/>
            <a:ext cx="518386" cy="518386"/>
          </a:xfrm>
          <a:prstGeom prst="rect">
            <a:avLst/>
          </a:prstGeom>
        </p:spPr>
      </p:pic>
      <p:pic>
        <p:nvPicPr>
          <p:cNvPr id="8" name="Graphic 7" descr="Thumbs up sign with solid fill">
            <a:extLst>
              <a:ext uri="{FF2B5EF4-FFF2-40B4-BE49-F238E27FC236}">
                <a16:creationId xmlns:a16="http://schemas.microsoft.com/office/drawing/2014/main" id="{CE922399-9032-8A2C-58AE-1FE0C46F9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0907" y="5786453"/>
            <a:ext cx="518385" cy="5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81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88998-0E24-B55C-D791-B5C7689F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Delivering change for children and families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8B0800B-5C22-653E-BEBC-F8AB5BEAF2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5558690"/>
              </p:ext>
            </p:extLst>
          </p:nvPr>
        </p:nvGraphicFramePr>
        <p:xfrm>
          <a:off x="677863" y="2160588"/>
          <a:ext cx="8596312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6602">
                  <a:extLst>
                    <a:ext uri="{9D8B030D-6E8A-4147-A177-3AD203B41FA5}">
                      <a16:colId xmlns:a16="http://schemas.microsoft.com/office/drawing/2014/main" val="9535178"/>
                    </a:ext>
                  </a:extLst>
                </a:gridCol>
                <a:gridCol w="4339710">
                  <a:extLst>
                    <a:ext uri="{9D8B030D-6E8A-4147-A177-3AD203B41FA5}">
                      <a16:colId xmlns:a16="http://schemas.microsoft.com/office/drawing/2014/main" val="453763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Proposal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Verdict?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28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Stabilise local SEND systems by spending an additional £300m through the safety valve programme and £85m in the delivering better value programme over the next 3 years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We cannot wait for the SEND reforms </a:t>
                      </a:r>
                      <a:r>
                        <a:rPr lang="en-GB" sz="1500" err="1">
                          <a:solidFill>
                            <a:srgbClr val="FF0000"/>
                          </a:solidFill>
                        </a:rPr>
                        <a:t>mk</a:t>
                      </a: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 II. The current system must be improved.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See NNPCF webinar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866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Develop the national standards with leaders from across education, health and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852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Support delivery through a £70m SEND and alternative provision change programme</a:t>
                      </a:r>
                    </a:p>
                    <a:p>
                      <a:endParaRPr lang="en-GB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We need to see what is in the SEND and AP change programme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549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Publish a national SEND and AP delivery plan</a:t>
                      </a:r>
                    </a:p>
                    <a:p>
                      <a:endParaRPr lang="en-GB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We need to see what is in this delivery plan but agree that one is needed.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778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Establish a new national SEND delivery board (includes parents)</a:t>
                      </a:r>
                    </a:p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942460"/>
                  </a:ext>
                </a:extLst>
              </a:tr>
            </a:tbl>
          </a:graphicData>
        </a:graphic>
      </p:graphicFrame>
      <p:pic>
        <p:nvPicPr>
          <p:cNvPr id="6" name="Graphic 5" descr="Thumbs up sign with solid fill">
            <a:extLst>
              <a:ext uri="{FF2B5EF4-FFF2-40B4-BE49-F238E27FC236}">
                <a16:creationId xmlns:a16="http://schemas.microsoft.com/office/drawing/2014/main" id="{7EA9865A-9C15-BD6F-1D1C-7AEC8EBB4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0472" y="3519617"/>
            <a:ext cx="549875" cy="549875"/>
          </a:xfrm>
          <a:prstGeom prst="rect">
            <a:avLst/>
          </a:prstGeom>
        </p:spPr>
      </p:pic>
      <p:pic>
        <p:nvPicPr>
          <p:cNvPr id="9" name="Graphic 8" descr="Thumbs up sign with solid fill">
            <a:extLst>
              <a:ext uri="{FF2B5EF4-FFF2-40B4-BE49-F238E27FC236}">
                <a16:creationId xmlns:a16="http://schemas.microsoft.com/office/drawing/2014/main" id="{8047B1BC-E1ED-065F-B2AD-7453706D6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5620" y="5674025"/>
            <a:ext cx="544727" cy="54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46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88998-0E24-B55C-D791-B5C7689F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Schools White Paper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8B0800B-5C22-653E-BEBC-F8AB5BEAF2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0043879"/>
              </p:ext>
            </p:extLst>
          </p:nvPr>
        </p:nvGraphicFramePr>
        <p:xfrm>
          <a:off x="735527" y="1270000"/>
          <a:ext cx="8596312" cy="535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1716">
                  <a:extLst>
                    <a:ext uri="{9D8B030D-6E8A-4147-A177-3AD203B41FA5}">
                      <a16:colId xmlns:a16="http://schemas.microsoft.com/office/drawing/2014/main" val="9535178"/>
                    </a:ext>
                  </a:extLst>
                </a:gridCol>
                <a:gridCol w="4924596">
                  <a:extLst>
                    <a:ext uri="{9D8B030D-6E8A-4147-A177-3AD203B41FA5}">
                      <a16:colId xmlns:a16="http://schemas.microsoft.com/office/drawing/2014/main" val="453763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Proposal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Verdict?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28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Definition of a “strong multi-academy trust” is one that provides a “high quality and inclusive”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866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All schools to be in process of joining a strong multi-academy trust by 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There are some good trusts and some not so good trusts…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852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90% of pupils meet the expected standard of reading, writing and maths at key stage 2</a:t>
                      </a:r>
                    </a:p>
                    <a:p>
                      <a:endParaRPr lang="en-GB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Will this force schools to be inclusive (provide good support for the 15% of pupils with SEND), 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Will this incentivise schools to be “exclusive” and not welcome pupils who are less likely to hit targets?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994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/>
                        <a:t>Parent pledge that schools will provide evidence based support if a child falls behind in English or Maths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Will the extra support include things like therapy and mental and emotional health? Not just academic!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690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/>
                        <a:t>Up to 6 million tutoring courses by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Will there be targeted and specialist tutoring available?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549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Better behaviour and higher attendance through more effective use of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Crude measures and responses to behaviour and attendance concerns penalise CYP with SEND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778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/>
                        <a:t>New arms length curriculum body</a:t>
                      </a:r>
                    </a:p>
                    <a:p>
                      <a:endParaRPr lang="en-GB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How will SEND needs be represented in the new body?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942460"/>
                  </a:ext>
                </a:extLst>
              </a:tr>
            </a:tbl>
          </a:graphicData>
        </a:graphic>
      </p:graphicFrame>
      <p:pic>
        <p:nvPicPr>
          <p:cNvPr id="5" name="Graphic 4" descr="Thumbs up sign with solid fill">
            <a:extLst>
              <a:ext uri="{FF2B5EF4-FFF2-40B4-BE49-F238E27FC236}">
                <a16:creationId xmlns:a16="http://schemas.microsoft.com/office/drawing/2014/main" id="{65C33E40-671E-79DA-123A-9F9B1F632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3678" y="1647779"/>
            <a:ext cx="565242" cy="56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35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6A9D0-F099-4778-7BDB-1B876125B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There is much in the Green Paper that we are supportive of…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59A35C6-21CC-9E03-9CEF-37E96246CB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7826418"/>
              </p:ext>
            </p:extLst>
          </p:nvPr>
        </p:nvGraphicFramePr>
        <p:xfrm>
          <a:off x="677334" y="2018270"/>
          <a:ext cx="8128000" cy="4366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4CA92126-CAD2-2F79-0E23-BB83C83735C7}"/>
              </a:ext>
            </a:extLst>
          </p:cNvPr>
          <p:cNvSpPr txBox="1">
            <a:spLocks/>
          </p:cNvSpPr>
          <p:nvPr/>
        </p:nvSpPr>
        <p:spPr>
          <a:xfrm>
            <a:off x="574361" y="55880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706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E1528-FC0E-FD93-8C4C-C8BFB30D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There are also some things we are very concerned about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57BCA1B-B0A2-6AD2-940E-1A858706AC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90134"/>
              </p:ext>
            </p:extLst>
          </p:nvPr>
        </p:nvGraphicFramePr>
        <p:xfrm>
          <a:off x="677863" y="1820562"/>
          <a:ext cx="8596312" cy="4810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8837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60CDC-75E4-0CCE-3F21-F6F697D12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And we can’t forget the context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83F973F-2F6E-1D33-40D0-03CDD537D0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1780388"/>
              </p:ext>
            </p:extLst>
          </p:nvPr>
        </p:nvGraphicFramePr>
        <p:xfrm>
          <a:off x="677863" y="1639330"/>
          <a:ext cx="8596312" cy="5082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7622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6B87-8FCD-95B8-2E87-867782B27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personal 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D4399-C412-39CD-B966-1A073AD6D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46028"/>
            <a:ext cx="8596668" cy="49547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/>
              <a:t>Not only is it vital to clarify how systems are held to account</a:t>
            </a:r>
          </a:p>
          <a:p>
            <a:pPr marL="0" indent="0">
              <a:buNone/>
            </a:pPr>
            <a:r>
              <a:rPr lang="en-GB" sz="2400" dirty="0"/>
              <a:t>Real miss is around work force development across the whole system including nurseries, schools and colleges: </a:t>
            </a:r>
          </a:p>
          <a:p>
            <a:r>
              <a:rPr lang="en-GB" sz="2400" dirty="0"/>
              <a:t>funding</a:t>
            </a:r>
          </a:p>
          <a:p>
            <a:r>
              <a:rPr lang="en-GB" sz="2400" dirty="0"/>
              <a:t>planning </a:t>
            </a:r>
          </a:p>
          <a:p>
            <a:r>
              <a:rPr lang="en-GB" sz="2400" dirty="0"/>
              <a:t>role re-engineering including “Experts by Experience”</a:t>
            </a:r>
          </a:p>
          <a:p>
            <a:r>
              <a:rPr lang="en-GB" sz="2400" dirty="0"/>
              <a:t>Mandatory training and development including snr leadership training (similar approach to safeguarding)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And finally Local Area Systems need to fully support their parent carers, individually and as a vital stakeholder</a:t>
            </a:r>
          </a:p>
        </p:txBody>
      </p:sp>
    </p:spTree>
    <p:extLst>
      <p:ext uri="{BB962C8B-B14F-4D97-AF65-F5344CB8AC3E}">
        <p14:creationId xmlns:p14="http://schemas.microsoft.com/office/powerpoint/2010/main" val="745532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6694E-F0C2-41BF-BABD-A82E7FF34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Overview	</a:t>
            </a:r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026A380B-B934-00EB-7D6A-9B641A1C8E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954626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1730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D1BB6-FFD0-0BC5-28E2-EC5D8C1E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47" y="0"/>
            <a:ext cx="9122734" cy="1320800"/>
          </a:xfrm>
        </p:spPr>
        <p:txBody>
          <a:bodyPr/>
          <a:lstStyle/>
          <a:p>
            <a:r>
              <a:rPr lang="en-GB" dirty="0"/>
              <a:t>NNPCF Engagement events: we are still gathering views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36B180B-F628-5112-0BE5-4B582ACCD4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2393924"/>
              </p:ext>
            </p:extLst>
          </p:nvPr>
        </p:nvGraphicFramePr>
        <p:xfrm>
          <a:off x="677334" y="1360616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D9E49A52-0063-9F89-0445-AFAC4C9E5130}"/>
              </a:ext>
            </a:extLst>
          </p:cNvPr>
          <p:cNvGrpSpPr/>
          <p:nvPr/>
        </p:nvGrpSpPr>
        <p:grpSpPr>
          <a:xfrm>
            <a:off x="1828799" y="5478162"/>
            <a:ext cx="6343136" cy="1157416"/>
            <a:chOff x="1164573" y="881"/>
            <a:chExt cx="2984364" cy="17906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7EAFE1E-8F51-9AC6-85C1-FEC28DF7EF84}"/>
                </a:ext>
              </a:extLst>
            </p:cNvPr>
            <p:cNvSpPr/>
            <p:nvPr/>
          </p:nvSpPr>
          <p:spPr>
            <a:xfrm>
              <a:off x="1164573" y="881"/>
              <a:ext cx="2984364" cy="179061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840BBC-40F7-2ED7-F86A-F855E3E6C4D0}"/>
                </a:ext>
              </a:extLst>
            </p:cNvPr>
            <p:cNvSpPr txBox="1"/>
            <p:nvPr/>
          </p:nvSpPr>
          <p:spPr>
            <a:xfrm>
              <a:off x="1164573" y="881"/>
              <a:ext cx="2984364" cy="17906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300" kern="1200"/>
                <a:t>Respond to the consultation (individuals, forums, regions and NNPCF)</a:t>
              </a:r>
            </a:p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>
                  <a:solidFill>
                    <a:srgbClr val="FFFF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SEND Review: Right support, right place, right time - Introduction - Department for Education - Citizen Space</a:t>
              </a:r>
              <a:endParaRPr lang="en-GB" sz="2300" kern="120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237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FE1642-8D32-6915-4A1F-71A871305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7236" y="246087"/>
            <a:ext cx="6515884" cy="625356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The NNPCF survey for parent </a:t>
            </a:r>
            <a:r>
              <a:rPr lang="en-US" sz="2400" b="1" dirty="0" err="1"/>
              <a:t>carers</a:t>
            </a:r>
            <a:r>
              <a:rPr lang="en-US" sz="2400" b="1" dirty="0"/>
              <a:t> 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r>
              <a:rPr lang="en-US" sz="2400" dirty="0"/>
              <a:t>Not everyone will be able to respond to the DfE consultation</a:t>
            </a:r>
          </a:p>
          <a:p>
            <a:pPr lvl="1"/>
            <a:r>
              <a:rPr lang="en-US" sz="2400" dirty="0"/>
              <a:t>We have designed a survey for individual parent </a:t>
            </a:r>
            <a:r>
              <a:rPr lang="en-US" sz="2400" dirty="0" err="1"/>
              <a:t>carers</a:t>
            </a:r>
            <a:r>
              <a:rPr lang="en-US" sz="2400" dirty="0"/>
              <a:t> to complete</a:t>
            </a:r>
          </a:p>
          <a:p>
            <a:pPr lvl="1"/>
            <a:r>
              <a:rPr lang="en-US" sz="2400" dirty="0"/>
              <a:t>Should take 10-15 minutes</a:t>
            </a:r>
          </a:p>
          <a:p>
            <a:pPr lvl="1"/>
            <a:r>
              <a:rPr lang="en-US" sz="2400" dirty="0"/>
              <a:t>Please share this with your parents and ask them to complete</a:t>
            </a:r>
          </a:p>
          <a:p>
            <a:pPr lvl="1"/>
            <a:r>
              <a:rPr lang="en-US" sz="2400" dirty="0"/>
              <a:t>We will share the results of the survey with the DfE and it will form a key part of our response</a:t>
            </a:r>
          </a:p>
          <a:p>
            <a:pPr marL="457200" lvl="1" indent="0">
              <a:buNone/>
            </a:pPr>
            <a:endParaRPr lang="en-US" sz="1800" dirty="0"/>
          </a:p>
          <a:p>
            <a:pPr marL="57150" indent="0">
              <a:buNone/>
            </a:pPr>
            <a:r>
              <a:rPr lang="en-US" u="sng" dirty="0">
                <a:solidFill>
                  <a:srgbClr val="FF0000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https://www.surveymonkey.co.uk/r/J63QX22</a:t>
            </a:r>
            <a:endParaRPr lang="en-US" u="sng" dirty="0">
              <a:solidFill>
                <a:srgbClr val="FF0000"/>
              </a:solidFill>
            </a:endParaRPr>
          </a:p>
          <a:p>
            <a:pPr marL="57150" indent="0">
              <a:buNone/>
            </a:pPr>
            <a:endParaRPr lang="en-US" sz="2000" u="sng" dirty="0">
              <a:solidFill>
                <a:srgbClr val="FF0000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865FB65-495C-175E-51CA-81F9E44CA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29" y="1653597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57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F0C4C-E662-445E-AAE1-BAE6BA94E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The NNPCF played a small part in getting the SEND review set up</a:t>
            </a:r>
            <a:endParaRPr lang="en-US" sz="3600" kern="120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9B1B6B-E633-4EBA-ADEB-118DF7B796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-3" b="8018"/>
          <a:stretch/>
        </p:blipFill>
        <p:spPr>
          <a:xfrm>
            <a:off x="677334" y="2159331"/>
            <a:ext cx="3144597" cy="3882362"/>
          </a:xfrm>
          <a:prstGeom prst="rect">
            <a:avLst/>
          </a:prstGeom>
        </p:spPr>
      </p:pic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978F1C1A-572C-46B4-BC62-F5672938270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04898037"/>
              </p:ext>
            </p:extLst>
          </p:nvPr>
        </p:nvGraphicFramePr>
        <p:xfrm>
          <a:off x="4066163" y="2892109"/>
          <a:ext cx="5207839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F23052C-15D7-4A73-A261-6A3B3ABE1E0D}"/>
              </a:ext>
            </a:extLst>
          </p:cNvPr>
          <p:cNvSpPr txBox="1"/>
          <p:nvPr/>
        </p:nvSpPr>
        <p:spPr>
          <a:xfrm>
            <a:off x="4104640" y="2159331"/>
            <a:ext cx="5169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When we met with Nadhim Zahawi in July 2019, we asked for two things:</a:t>
            </a:r>
            <a:endParaRPr lang="en-GB" sz="240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37A2422-D7D6-478B-8C77-1E069A49A3AA}"/>
              </a:ext>
            </a:extLst>
          </p:cNvPr>
          <p:cNvSpPr/>
          <p:nvPr/>
        </p:nvSpPr>
        <p:spPr>
          <a:xfrm>
            <a:off x="11514666" y="5733535"/>
            <a:ext cx="428222" cy="914400"/>
          </a:xfrm>
          <a:prstGeom prst="triangl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368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2CDB-F49A-4719-8509-7BC126EF7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NNPCF has had varying degrees of input into the review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695B393-CE3D-4E76-8BB8-0D4DA96709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8810" y="2095133"/>
          <a:ext cx="8596312" cy="4322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E81376B9-03E8-43F0-86CD-27ACAC0D51CE}"/>
              </a:ext>
            </a:extLst>
          </p:cNvPr>
          <p:cNvSpPr/>
          <p:nvPr/>
        </p:nvSpPr>
        <p:spPr>
          <a:xfrm>
            <a:off x="3403600" y="3672293"/>
            <a:ext cx="1341120" cy="1168400"/>
          </a:xfrm>
          <a:prstGeom prst="mathMultipl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3BCD2F-F6FA-48E3-98FB-F584DC469826}"/>
              </a:ext>
            </a:extLst>
          </p:cNvPr>
          <p:cNvSpPr txBox="1"/>
          <p:nvPr/>
        </p:nvSpPr>
        <p:spPr>
          <a:xfrm>
            <a:off x="748810" y="4663440"/>
            <a:ext cx="2827510" cy="20313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Initial discussions about the set up of the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NNPCF not on the review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National and regional events with PCFs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9054A1-CAD2-456F-B878-2A2114C8F4BB}"/>
              </a:ext>
            </a:extLst>
          </p:cNvPr>
          <p:cNvSpPr txBox="1"/>
          <p:nvPr/>
        </p:nvSpPr>
        <p:spPr>
          <a:xfrm>
            <a:off x="6431252" y="5494436"/>
            <a:ext cx="3386310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/>
              <a:t>NNPCF invited to join new SEND review steering group</a:t>
            </a:r>
          </a:p>
          <a:p>
            <a:r>
              <a:rPr lang="en-GB"/>
              <a:t>Reviewing proposals and drafts (not drafting ourselves!)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BF8C6-8982-4798-BB7E-FAB0326BD1C6}"/>
              </a:ext>
            </a:extLst>
          </p:cNvPr>
          <p:cNvSpPr txBox="1"/>
          <p:nvPr/>
        </p:nvSpPr>
        <p:spPr>
          <a:xfrm>
            <a:off x="3658611" y="4663440"/>
            <a:ext cx="1868429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/>
              <a:t>Coronavirus halts most work on the review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EE9E7AA-0222-470A-9703-34C4D9FF73AC}"/>
              </a:ext>
            </a:extLst>
          </p:cNvPr>
          <p:cNvSpPr/>
          <p:nvPr/>
        </p:nvSpPr>
        <p:spPr>
          <a:xfrm>
            <a:off x="11514666" y="5733535"/>
            <a:ext cx="428222" cy="914400"/>
          </a:xfrm>
          <a:prstGeom prst="triangl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97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FF52B-EAA3-48E0-8335-1FDAE7941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 we think needs to change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5F4553FD-558C-4462-8F72-A17400D0E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298" r="1" b="1"/>
          <a:stretch/>
        </p:blipFill>
        <p:spPr>
          <a:xfrm>
            <a:off x="757251" y="2093012"/>
            <a:ext cx="3856774" cy="27608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4874A71-94CE-4B6F-8197-F77AA4C2CA38}"/>
              </a:ext>
            </a:extLst>
          </p:cNvPr>
          <p:cNvSpPr txBox="1"/>
          <p:nvPr/>
        </p:nvSpPr>
        <p:spPr>
          <a:xfrm>
            <a:off x="7181725" y="2837329"/>
            <a:ext cx="4512988" cy="3317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Minimum standards for services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Clarity on joint commissioning and who pays for what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How the money is allocated and spent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Accountability, inspections and data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Right people, right knowledge, right skills</a:t>
            </a: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05F8C320-5571-4EA6-88A5-1207CA44AAD0}"/>
              </a:ext>
            </a:extLst>
          </p:cNvPr>
          <p:cNvSpPr/>
          <p:nvPr/>
        </p:nvSpPr>
        <p:spPr>
          <a:xfrm>
            <a:off x="11514666" y="5733535"/>
            <a:ext cx="428222" cy="914400"/>
          </a:xfrm>
          <a:prstGeom prst="triangl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539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7C9C6-40DE-A307-FD95-B7149CB5B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we think of the Green Paper?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BB73F48-40E1-8AEF-32A6-CB6B858E594C}"/>
              </a:ext>
            </a:extLst>
          </p:cNvPr>
          <p:cNvSpPr/>
          <p:nvPr/>
        </p:nvSpPr>
        <p:spPr>
          <a:xfrm>
            <a:off x="1977656" y="1930400"/>
            <a:ext cx="6400800" cy="360650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000" dirty="0"/>
              <a:t>Well, it depends….!</a:t>
            </a:r>
          </a:p>
        </p:txBody>
      </p:sp>
    </p:spTree>
    <p:extLst>
      <p:ext uri="{BB962C8B-B14F-4D97-AF65-F5344CB8AC3E}">
        <p14:creationId xmlns:p14="http://schemas.microsoft.com/office/powerpoint/2010/main" val="39044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88998-0E24-B55C-D791-B5C7689F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single national SEND and AP system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8B0800B-5C22-653E-BEBC-F8AB5BEAF2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7377233"/>
              </p:ext>
            </p:extLst>
          </p:nvPr>
        </p:nvGraphicFramePr>
        <p:xfrm>
          <a:off x="683741" y="1305560"/>
          <a:ext cx="8590261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3102">
                  <a:extLst>
                    <a:ext uri="{9D8B030D-6E8A-4147-A177-3AD203B41FA5}">
                      <a16:colId xmlns:a16="http://schemas.microsoft.com/office/drawing/2014/main" val="9535178"/>
                    </a:ext>
                  </a:extLst>
                </a:gridCol>
                <a:gridCol w="4257159">
                  <a:extLst>
                    <a:ext uri="{9D8B030D-6E8A-4147-A177-3AD203B41FA5}">
                      <a16:colId xmlns:a16="http://schemas.microsoft.com/office/drawing/2014/main" val="453763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Proposal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Verdict?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28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New national SEND and AP system setting out nationally consistent standards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866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Review and update the SEND Code of Practice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500"/>
                    </a:p>
                    <a:p>
                      <a:endParaRPr lang="en-GB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852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Establish new local SEND partnerships to produce a local inclusion plan setting out how local areas will meet national standards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Will these include parents?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549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Standardised and digitised EHCP process and template</a:t>
                      </a:r>
                    </a:p>
                    <a:p>
                      <a:endParaRPr lang="en-GB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What form will digitisation and standardisation take?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Will it be accessible?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778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Support parents and carers to express an informed preference for a suitable placement by providing a tailored list of settings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What happens if a parent does not think any of the schools on the list are suitable?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Will PCFs be involved in drawing up the list?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Will parents coproduce the list for their child?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942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/>
                        <a:t>Streamline the redress process including through mandatory mediation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Will mediation be binding?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Will parents still be able to go to tribunal?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>
                          <a:solidFill>
                            <a:srgbClr val="FF0000"/>
                          </a:solidFill>
                        </a:rPr>
                        <a:t>Will this just delay redress?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00144"/>
                  </a:ext>
                </a:extLst>
              </a:tr>
            </a:tbl>
          </a:graphicData>
        </a:graphic>
      </p:graphicFrame>
      <p:pic>
        <p:nvPicPr>
          <p:cNvPr id="9" name="Graphic 8" descr="Thumbs up sign with solid fill">
            <a:extLst>
              <a:ext uri="{FF2B5EF4-FFF2-40B4-BE49-F238E27FC236}">
                <a16:creationId xmlns:a16="http://schemas.microsoft.com/office/drawing/2014/main" id="{55F197B6-57D9-282D-A82C-F5F38BF32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5447" y="2285902"/>
            <a:ext cx="482087" cy="482087"/>
          </a:xfrm>
          <a:prstGeom prst="rect">
            <a:avLst/>
          </a:prstGeom>
        </p:spPr>
      </p:pic>
      <p:pic>
        <p:nvPicPr>
          <p:cNvPr id="14" name="Graphic 13" descr="Thumbs up sign with solid fill">
            <a:extLst>
              <a:ext uri="{FF2B5EF4-FFF2-40B4-BE49-F238E27FC236}">
                <a16:creationId xmlns:a16="http://schemas.microsoft.com/office/drawing/2014/main" id="{7ADF2EEE-0C45-640E-8666-5DCF36A18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5447" y="1729675"/>
            <a:ext cx="482087" cy="48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7938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1063</TotalTime>
  <Words>1995</Words>
  <Application>Microsoft Office PowerPoint</Application>
  <PresentationFormat>Widescreen</PresentationFormat>
  <Paragraphs>209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Trebuchet MS</vt:lpstr>
      <vt:lpstr>Wingdings 3</vt:lpstr>
      <vt:lpstr>Facet</vt:lpstr>
      <vt:lpstr>The SEND Green Paper:  Initial thoughts from the NNPCF </vt:lpstr>
      <vt:lpstr>Overview </vt:lpstr>
      <vt:lpstr>NNPCF Engagement events: we are still gathering views</vt:lpstr>
      <vt:lpstr>PowerPoint Presentation</vt:lpstr>
      <vt:lpstr>The NNPCF played a small part in getting the SEND review set up</vt:lpstr>
      <vt:lpstr>The NNPCF has had varying degrees of input into the review</vt:lpstr>
      <vt:lpstr>What we think needs to change </vt:lpstr>
      <vt:lpstr>What do we think of the Green Paper?</vt:lpstr>
      <vt:lpstr>A single national SEND and AP system</vt:lpstr>
      <vt:lpstr>Excellent provision from early years to adulthood</vt:lpstr>
      <vt:lpstr>A reformed and integrated role for alternative provision</vt:lpstr>
      <vt:lpstr>System roles, accountabilities and funding reform</vt:lpstr>
      <vt:lpstr>Delivering change for children and families</vt:lpstr>
      <vt:lpstr>The Schools White Paper</vt:lpstr>
      <vt:lpstr>There is much in the Green Paper that we are supportive of…</vt:lpstr>
      <vt:lpstr>There are also some things we are very concerned about</vt:lpstr>
      <vt:lpstr>And we can’t forget the context</vt:lpstr>
      <vt:lpstr>My personal reflections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Mrunal Sisodia</dc:creator>
  <cp:lastModifiedBy>Fazilla Amide</cp:lastModifiedBy>
  <cp:revision>6</cp:revision>
  <dcterms:created xsi:type="dcterms:W3CDTF">2022-03-14T13:44:54Z</dcterms:created>
  <dcterms:modified xsi:type="dcterms:W3CDTF">2022-06-05T13:11:22Z</dcterms:modified>
</cp:coreProperties>
</file>