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715" r:id="rId5"/>
    <p:sldMasterId id="2147483727" r:id="rId6"/>
  </p:sldMasterIdLst>
  <p:notesMasterIdLst>
    <p:notesMasterId r:id="rId13"/>
  </p:notesMasterIdLst>
  <p:sldIdLst>
    <p:sldId id="4335" r:id="rId7"/>
    <p:sldId id="4345" r:id="rId8"/>
    <p:sldId id="4349" r:id="rId9"/>
    <p:sldId id="4348" r:id="rId10"/>
    <p:sldId id="4347" r:id="rId11"/>
    <p:sldId id="4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LLY, Victoria (NHS SOUTH, CENTRAL AND WEST COMMISSIONING SUPPORT UNIT)" initials="CV(SCAWCSU" lastIdx="1" clrIdx="0">
    <p:extLst>
      <p:ext uri="{19B8F6BF-5375-455C-9EA6-DF929625EA0E}">
        <p15:presenceInfo xmlns:p15="http://schemas.microsoft.com/office/powerpoint/2012/main" userId="S::victoria.connolly1@nhs.net::1ed9ce21-ea62-41af-bb93-3ab3a72a41b8" providerId="AD"/>
      </p:ext>
    </p:extLst>
  </p:cmAuthor>
  <p:cmAuthor id="2" name="Kate Sutton" initials="KS" lastIdx="2" clrIdx="1">
    <p:extLst>
      <p:ext uri="{19B8F6BF-5375-455C-9EA6-DF929625EA0E}">
        <p15:presenceInfo xmlns:p15="http://schemas.microsoft.com/office/powerpoint/2012/main" userId="S::Kate.Sutton1@england.nhs.uk::69f884b2-d664-4d48-a656-7be2929ee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678CCF"/>
    <a:srgbClr val="6D9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3D418-47B2-425C-B0DE-802021134B6B}" v="622" dt="2022-06-08T16:06:22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85714" autoAdjust="0"/>
  </p:normalViewPr>
  <p:slideViewPr>
    <p:cSldViewPr snapToGrid="0">
      <p:cViewPr varScale="1">
        <p:scale>
          <a:sx n="102" d="100"/>
          <a:sy n="102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Njiri" userId="b7746085-70bb-4ae9-979a-e383164b3e43" providerId="ADAL" clId="{F423D418-47B2-425C-B0DE-802021134B6B}"/>
    <pc:docChg chg="custSel modSld sldOrd">
      <pc:chgData name="Sophia Njiri" userId="b7746085-70bb-4ae9-979a-e383164b3e43" providerId="ADAL" clId="{F423D418-47B2-425C-B0DE-802021134B6B}" dt="2022-06-08T16:06:22.510" v="788" actId="20577"/>
      <pc:docMkLst>
        <pc:docMk/>
      </pc:docMkLst>
      <pc:sldChg chg="modSp mod">
        <pc:chgData name="Sophia Njiri" userId="b7746085-70bb-4ae9-979a-e383164b3e43" providerId="ADAL" clId="{F423D418-47B2-425C-B0DE-802021134B6B}" dt="2022-06-08T16:06:22.510" v="788" actId="20577"/>
        <pc:sldMkLst>
          <pc:docMk/>
          <pc:sldMk cId="1788172172" sldId="4345"/>
        </pc:sldMkLst>
        <pc:spChg chg="mod">
          <ac:chgData name="Sophia Njiri" userId="b7746085-70bb-4ae9-979a-e383164b3e43" providerId="ADAL" clId="{F423D418-47B2-425C-B0DE-802021134B6B}" dt="2022-06-08T13:18:15.378" v="51" actId="20577"/>
          <ac:spMkLst>
            <pc:docMk/>
            <pc:sldMk cId="1788172172" sldId="4345"/>
            <ac:spMk id="2" creationId="{60098656-24D2-4C49-8FAD-A6102CCAE823}"/>
          </ac:spMkLst>
        </pc:spChg>
        <pc:graphicFrameChg chg="mod">
          <ac:chgData name="Sophia Njiri" userId="b7746085-70bb-4ae9-979a-e383164b3e43" providerId="ADAL" clId="{F423D418-47B2-425C-B0DE-802021134B6B}" dt="2022-06-08T16:06:22.510" v="788" actId="20577"/>
          <ac:graphicFrameMkLst>
            <pc:docMk/>
            <pc:sldMk cId="1788172172" sldId="4345"/>
            <ac:graphicFrameMk id="22" creationId="{53950317-0847-A863-3CDD-650CD00A9003}"/>
          </ac:graphicFrameMkLst>
        </pc:graphicFrameChg>
      </pc:sldChg>
      <pc:sldChg chg="modSp ord modNotesTx">
        <pc:chgData name="Sophia Njiri" userId="b7746085-70bb-4ae9-979a-e383164b3e43" providerId="ADAL" clId="{F423D418-47B2-425C-B0DE-802021134B6B}" dt="2022-06-08T15:53:25.172" v="766" actId="20577"/>
        <pc:sldMkLst>
          <pc:docMk/>
          <pc:sldMk cId="2729029005" sldId="4347"/>
        </pc:sldMkLst>
        <pc:graphicFrameChg chg="mod">
          <ac:chgData name="Sophia Njiri" userId="b7746085-70bb-4ae9-979a-e383164b3e43" providerId="ADAL" clId="{F423D418-47B2-425C-B0DE-802021134B6B}" dt="2022-06-08T15:53:25.172" v="766" actId="20577"/>
          <ac:graphicFrameMkLst>
            <pc:docMk/>
            <pc:sldMk cId="2729029005" sldId="4347"/>
            <ac:graphicFrameMk id="17" creationId="{37FFC6D0-A713-489F-BC87-68EEB0F74B35}"/>
          </ac:graphicFrameMkLst>
        </pc:graphicFrameChg>
      </pc:sldChg>
      <pc:sldChg chg="modSp mod">
        <pc:chgData name="Sophia Njiri" userId="b7746085-70bb-4ae9-979a-e383164b3e43" providerId="ADAL" clId="{F423D418-47B2-425C-B0DE-802021134B6B}" dt="2022-06-08T13:28:30.570" v="286" actId="20577"/>
        <pc:sldMkLst>
          <pc:docMk/>
          <pc:sldMk cId="2919456026" sldId="4348"/>
        </pc:sldMkLst>
        <pc:spChg chg="mod">
          <ac:chgData name="Sophia Njiri" userId="b7746085-70bb-4ae9-979a-e383164b3e43" providerId="ADAL" clId="{F423D418-47B2-425C-B0DE-802021134B6B}" dt="2022-06-08T13:28:30.570" v="286" actId="20577"/>
          <ac:spMkLst>
            <pc:docMk/>
            <pc:sldMk cId="2919456026" sldId="4348"/>
            <ac:spMk id="2" creationId="{27B3F311-4AE6-472A-8E2F-A5B106BDDB22}"/>
          </ac:spMkLst>
        </pc:spChg>
      </pc:sldChg>
      <pc:sldChg chg="addSp modSp mod setBg">
        <pc:chgData name="Sophia Njiri" userId="b7746085-70bb-4ae9-979a-e383164b3e43" providerId="ADAL" clId="{F423D418-47B2-425C-B0DE-802021134B6B}" dt="2022-06-08T15:46:40.489" v="571" actId="20577"/>
        <pc:sldMkLst>
          <pc:docMk/>
          <pc:sldMk cId="299308825" sldId="4349"/>
        </pc:sldMkLst>
        <pc:spChg chg="mod">
          <ac:chgData name="Sophia Njiri" userId="b7746085-70bb-4ae9-979a-e383164b3e43" providerId="ADAL" clId="{F423D418-47B2-425C-B0DE-802021134B6B}" dt="2022-06-08T15:46:40.489" v="571" actId="20577"/>
          <ac:spMkLst>
            <pc:docMk/>
            <pc:sldMk cId="299308825" sldId="4349"/>
            <ac:spMk id="2" creationId="{60098656-24D2-4C49-8FAD-A6102CCAE823}"/>
          </ac:spMkLst>
        </pc:spChg>
        <pc:spChg chg="mod">
          <ac:chgData name="Sophia Njiri" userId="b7746085-70bb-4ae9-979a-e383164b3e43" providerId="ADAL" clId="{F423D418-47B2-425C-B0DE-802021134B6B}" dt="2022-06-08T13:30:14.350" v="288" actId="13926"/>
          <ac:spMkLst>
            <pc:docMk/>
            <pc:sldMk cId="299308825" sldId="4349"/>
            <ac:spMk id="3" creationId="{42415F8C-C30C-467C-BC5B-168DC3403FDB}"/>
          </ac:spMkLst>
        </pc:spChg>
        <pc:spChg chg="mod ord">
          <ac:chgData name="Sophia Njiri" userId="b7746085-70bb-4ae9-979a-e383164b3e43" providerId="ADAL" clId="{F423D418-47B2-425C-B0DE-802021134B6B}" dt="2022-06-08T13:24:48.975" v="257" actId="26606"/>
          <ac:spMkLst>
            <pc:docMk/>
            <pc:sldMk cId="299308825" sldId="4349"/>
            <ac:spMk id="4" creationId="{87D5FE8C-556E-40A4-A3B0-C2102F02996C}"/>
          </ac:spMkLst>
        </pc:spChg>
        <pc:spChg chg="add">
          <ac:chgData name="Sophia Njiri" userId="b7746085-70bb-4ae9-979a-e383164b3e43" providerId="ADAL" clId="{F423D418-47B2-425C-B0DE-802021134B6B}" dt="2022-06-08T13:24:48.975" v="257" actId="26606"/>
          <ac:spMkLst>
            <pc:docMk/>
            <pc:sldMk cId="299308825" sldId="4349"/>
            <ac:spMk id="11" creationId="{59A309A7-1751-4ABE-A3C1-EEC40366AD89}"/>
          </ac:spMkLst>
        </pc:spChg>
        <pc:spChg chg="add">
          <ac:chgData name="Sophia Njiri" userId="b7746085-70bb-4ae9-979a-e383164b3e43" providerId="ADAL" clId="{F423D418-47B2-425C-B0DE-802021134B6B}" dt="2022-06-08T13:24:48.975" v="257" actId="26606"/>
          <ac:spMkLst>
            <pc:docMk/>
            <pc:sldMk cId="299308825" sldId="4349"/>
            <ac:spMk id="13" creationId="{967D8EB6-EAE1-4F9C-B398-83321E287204}"/>
          </ac:spMkLst>
        </pc:spChg>
        <pc:picChg chg="add mod">
          <ac:chgData name="Sophia Njiri" userId="b7746085-70bb-4ae9-979a-e383164b3e43" providerId="ADAL" clId="{F423D418-47B2-425C-B0DE-802021134B6B}" dt="2022-06-08T13:25:27.090" v="258" actId="27957"/>
          <ac:picMkLst>
            <pc:docMk/>
            <pc:sldMk cId="299308825" sldId="4349"/>
            <ac:picMk id="8" creationId="{94D88AC2-7142-2169-4788-F699C7782ED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3B564-3DD7-4073-B5CD-B7321135007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E60D90B-8B4A-4080-AC27-496A27A30F22}">
      <dgm:prSet phldrT="[Text]"/>
      <dgm:spPr/>
      <dgm:t>
        <a:bodyPr/>
        <a:lstStyle/>
        <a:p>
          <a:r>
            <a:rPr lang="en-GB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Child / Young Person </a:t>
          </a:r>
        </a:p>
      </dgm:t>
    </dgm:pt>
    <dgm:pt modelId="{CA0A03DB-C38B-42DB-A7E7-9E61BE9DCED3}" type="parTrans" cxnId="{D8514DCD-CC33-4BD3-8D51-4CD712C9C66F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4DF69B-105B-489F-B248-5328804F4979}" type="sibTrans" cxnId="{D8514DCD-CC33-4BD3-8D51-4CD712C9C66F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2801E7-4A14-42A8-ABAF-A528223310CA}">
      <dgm:prSet phldrT="[Text]"/>
      <dgm:spPr/>
      <dgm:t>
        <a:bodyPr/>
        <a:lstStyle/>
        <a:p>
          <a:r>
            <a:rPr lang="en-GB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Education, Health &amp; social care outcomes  </a:t>
          </a:r>
          <a:endParaRPr lang="en-GB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0AFD75-74B9-4AA4-9937-B81B5FF672E3}" type="parTrans" cxnId="{487D86A6-81DB-4E77-A85E-09AF1C88574A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B86F55-28D4-47D7-9A58-B0B778CD54D5}" type="sibTrans" cxnId="{487D86A6-81DB-4E77-A85E-09AF1C88574A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696DD90-80A2-48F0-88DD-A8586CD3F5A2}">
      <dgm:prSet phldrT="[Text]"/>
      <dgm:spPr/>
      <dgm:t>
        <a:bodyPr/>
        <a:lstStyle/>
        <a:p>
          <a:r>
            <a:rPr lang="en-GB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SEND System and Alternative Provision Navigation </a:t>
          </a:r>
          <a:endParaRPr lang="en-GB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385498-05CD-4F27-8FA7-DD76CB5B630B}" type="parTrans" cxnId="{FECE3AD2-55AF-4B6C-8105-666A88962DC1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112E101-911F-46F2-9BF0-BBEBB0F9396E}" type="sibTrans" cxnId="{FECE3AD2-55AF-4B6C-8105-666A88962DC1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13F626-3AEC-4ED8-BFC6-35ECB08EED3D}">
      <dgm:prSet phldrT="[Text]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System investment and  value</a:t>
          </a:r>
          <a:endParaRPr lang="en-GB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235CD0-995B-4EA3-A474-19AD61DA6F74}" type="parTrans" cxnId="{3EC89181-E6EF-46AC-B74C-0E87826656DB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8D81BE-6554-4335-9C4D-86BF387594E8}" type="sibTrans" cxnId="{3EC89181-E6EF-46AC-B74C-0E87826656DB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7E6CBF-C5E6-47B0-84DE-B9BC2ABB3222}">
      <dgm:prSet phldrT="[Text]"/>
      <dgm:spPr/>
      <dgm:t>
        <a:bodyPr/>
        <a:lstStyle/>
        <a:p>
          <a:r>
            <a:rPr lang="en-GB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Family, Parents /Carers ; CYP Feedback </a:t>
          </a:r>
          <a:endParaRPr lang="en-GB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2FF8FB-984B-4673-9B9C-646CB5509007}" type="parTrans" cxnId="{51647B80-E978-4853-AC3E-68FA93B8E4AA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6B3C93-F400-4D84-90E1-3565D7C12E6B}" type="sibTrans" cxnId="{51647B80-E978-4853-AC3E-68FA93B8E4AA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BAA7D1B-6B92-4CFD-B55D-AD9079729A5A}" type="pres">
      <dgm:prSet presAssocID="{6B73B564-3DD7-4073-B5CD-B732113500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2EB902-0D56-4D02-9D7A-3FD6105F109D}" type="pres">
      <dgm:prSet presAssocID="{FE60D90B-8B4A-4080-AC27-496A27A30F22}" presName="centerShape" presStyleLbl="node0" presStyleIdx="0" presStyleCnt="1" custScaleX="101961"/>
      <dgm:spPr/>
    </dgm:pt>
    <dgm:pt modelId="{04768BE5-F27D-4240-AF2E-65013646B0F1}" type="pres">
      <dgm:prSet presAssocID="{F62801E7-4A14-42A8-ABAF-A528223310CA}" presName="node" presStyleLbl="node1" presStyleIdx="0" presStyleCnt="4">
        <dgm:presLayoutVars>
          <dgm:bulletEnabled val="1"/>
        </dgm:presLayoutVars>
      </dgm:prSet>
      <dgm:spPr/>
    </dgm:pt>
    <dgm:pt modelId="{5EC2592D-7639-4F59-9ADE-C04BBE6F6ADB}" type="pres">
      <dgm:prSet presAssocID="{F62801E7-4A14-42A8-ABAF-A528223310CA}" presName="dummy" presStyleCnt="0"/>
      <dgm:spPr/>
    </dgm:pt>
    <dgm:pt modelId="{F011EF91-A401-4404-BBE0-BDE7B1CA4C9A}" type="pres">
      <dgm:prSet presAssocID="{F6B86F55-28D4-47D7-9A58-B0B778CD54D5}" presName="sibTrans" presStyleLbl="sibTrans2D1" presStyleIdx="0" presStyleCnt="4"/>
      <dgm:spPr/>
    </dgm:pt>
    <dgm:pt modelId="{4472654E-F692-44B9-991B-824D3BD4F502}" type="pres">
      <dgm:prSet presAssocID="{9696DD90-80A2-48F0-88DD-A8586CD3F5A2}" presName="node" presStyleLbl="node1" presStyleIdx="1" presStyleCnt="4">
        <dgm:presLayoutVars>
          <dgm:bulletEnabled val="1"/>
        </dgm:presLayoutVars>
      </dgm:prSet>
      <dgm:spPr/>
    </dgm:pt>
    <dgm:pt modelId="{24FEF588-2DDC-44D0-ADAC-A34D44CC82F8}" type="pres">
      <dgm:prSet presAssocID="{9696DD90-80A2-48F0-88DD-A8586CD3F5A2}" presName="dummy" presStyleCnt="0"/>
      <dgm:spPr/>
    </dgm:pt>
    <dgm:pt modelId="{DD5A7A94-5BA7-41C8-9237-DFDD3778B34E}" type="pres">
      <dgm:prSet presAssocID="{D112E101-911F-46F2-9BF0-BBEBB0F9396E}" presName="sibTrans" presStyleLbl="sibTrans2D1" presStyleIdx="1" presStyleCnt="4"/>
      <dgm:spPr/>
    </dgm:pt>
    <dgm:pt modelId="{8D72C773-5CD2-42DF-9883-7245EF6F1571}" type="pres">
      <dgm:prSet presAssocID="{1A13F626-3AEC-4ED8-BFC6-35ECB08EED3D}" presName="node" presStyleLbl="node1" presStyleIdx="2" presStyleCnt="4" custRadScaleRad="103783" custRadScaleInc="2404">
        <dgm:presLayoutVars>
          <dgm:bulletEnabled val="1"/>
        </dgm:presLayoutVars>
      </dgm:prSet>
      <dgm:spPr/>
    </dgm:pt>
    <dgm:pt modelId="{D70E2AD7-B4B2-40F8-9958-8FD79D2B6F4E}" type="pres">
      <dgm:prSet presAssocID="{1A13F626-3AEC-4ED8-BFC6-35ECB08EED3D}" presName="dummy" presStyleCnt="0"/>
      <dgm:spPr/>
    </dgm:pt>
    <dgm:pt modelId="{D4AB4407-1A40-4167-BEEB-30DABBF97D48}" type="pres">
      <dgm:prSet presAssocID="{8B8D81BE-6554-4335-9C4D-86BF387594E8}" presName="sibTrans" presStyleLbl="sibTrans2D1" presStyleIdx="2" presStyleCnt="4"/>
      <dgm:spPr/>
    </dgm:pt>
    <dgm:pt modelId="{4699BA5C-F890-4716-B9D6-70CF0037B814}" type="pres">
      <dgm:prSet presAssocID="{F17E6CBF-C5E6-47B0-84DE-B9BC2ABB3222}" presName="node" presStyleLbl="node1" presStyleIdx="3" presStyleCnt="4">
        <dgm:presLayoutVars>
          <dgm:bulletEnabled val="1"/>
        </dgm:presLayoutVars>
      </dgm:prSet>
      <dgm:spPr/>
    </dgm:pt>
    <dgm:pt modelId="{740BD187-CD96-402B-8A98-A0D9A7D08BB5}" type="pres">
      <dgm:prSet presAssocID="{F17E6CBF-C5E6-47B0-84DE-B9BC2ABB3222}" presName="dummy" presStyleCnt="0"/>
      <dgm:spPr/>
    </dgm:pt>
    <dgm:pt modelId="{71D592CA-EE23-4040-A506-9B87EE29285B}" type="pres">
      <dgm:prSet presAssocID="{6D6B3C93-F400-4D84-90E1-3565D7C12E6B}" presName="sibTrans" presStyleLbl="sibTrans2D1" presStyleIdx="3" presStyleCnt="4"/>
      <dgm:spPr/>
    </dgm:pt>
  </dgm:ptLst>
  <dgm:cxnLst>
    <dgm:cxn modelId="{D479FE2C-9ACD-4EC5-A5AE-89A7FA6C4271}" type="presOf" srcId="{6B73B564-3DD7-4073-B5CD-B73211350075}" destId="{4BAA7D1B-6B92-4CFD-B55D-AD9079729A5A}" srcOrd="0" destOrd="0" presId="urn:microsoft.com/office/officeart/2005/8/layout/radial6"/>
    <dgm:cxn modelId="{8D6AFD3F-A933-48DE-9E0D-EB27C314AD96}" type="presOf" srcId="{FE60D90B-8B4A-4080-AC27-496A27A30F22}" destId="{FE2EB902-0D56-4D02-9D7A-3FD6105F109D}" srcOrd="0" destOrd="0" presId="urn:microsoft.com/office/officeart/2005/8/layout/radial6"/>
    <dgm:cxn modelId="{4E3E0562-E8E2-4783-9760-F47A992B38C5}" type="presOf" srcId="{F6B86F55-28D4-47D7-9A58-B0B778CD54D5}" destId="{F011EF91-A401-4404-BBE0-BDE7B1CA4C9A}" srcOrd="0" destOrd="0" presId="urn:microsoft.com/office/officeart/2005/8/layout/radial6"/>
    <dgm:cxn modelId="{A8A13452-00DF-4537-A43D-F4BE21318841}" type="presOf" srcId="{F62801E7-4A14-42A8-ABAF-A528223310CA}" destId="{04768BE5-F27D-4240-AF2E-65013646B0F1}" srcOrd="0" destOrd="0" presId="urn:microsoft.com/office/officeart/2005/8/layout/radial6"/>
    <dgm:cxn modelId="{417CC854-B5F5-4C45-AFCC-69A00A4497F9}" type="presOf" srcId="{F17E6CBF-C5E6-47B0-84DE-B9BC2ABB3222}" destId="{4699BA5C-F890-4716-B9D6-70CF0037B814}" srcOrd="0" destOrd="0" presId="urn:microsoft.com/office/officeart/2005/8/layout/radial6"/>
    <dgm:cxn modelId="{51647B80-E978-4853-AC3E-68FA93B8E4AA}" srcId="{FE60D90B-8B4A-4080-AC27-496A27A30F22}" destId="{F17E6CBF-C5E6-47B0-84DE-B9BC2ABB3222}" srcOrd="3" destOrd="0" parTransId="{762FF8FB-984B-4673-9B9C-646CB5509007}" sibTransId="{6D6B3C93-F400-4D84-90E1-3565D7C12E6B}"/>
    <dgm:cxn modelId="{3EC89181-E6EF-46AC-B74C-0E87826656DB}" srcId="{FE60D90B-8B4A-4080-AC27-496A27A30F22}" destId="{1A13F626-3AEC-4ED8-BFC6-35ECB08EED3D}" srcOrd="2" destOrd="0" parTransId="{F0235CD0-995B-4EA3-A474-19AD61DA6F74}" sibTransId="{8B8D81BE-6554-4335-9C4D-86BF387594E8}"/>
    <dgm:cxn modelId="{487D86A6-81DB-4E77-A85E-09AF1C88574A}" srcId="{FE60D90B-8B4A-4080-AC27-496A27A30F22}" destId="{F62801E7-4A14-42A8-ABAF-A528223310CA}" srcOrd="0" destOrd="0" parTransId="{470AFD75-74B9-4AA4-9937-B81B5FF672E3}" sibTransId="{F6B86F55-28D4-47D7-9A58-B0B778CD54D5}"/>
    <dgm:cxn modelId="{3F6AFDB1-07A7-4498-ADCC-E00AB63C7D7B}" type="presOf" srcId="{8B8D81BE-6554-4335-9C4D-86BF387594E8}" destId="{D4AB4407-1A40-4167-BEEB-30DABBF97D48}" srcOrd="0" destOrd="0" presId="urn:microsoft.com/office/officeart/2005/8/layout/radial6"/>
    <dgm:cxn modelId="{C3F830C8-FC54-4F87-A416-F1F530C76FA9}" type="presOf" srcId="{1A13F626-3AEC-4ED8-BFC6-35ECB08EED3D}" destId="{8D72C773-5CD2-42DF-9883-7245EF6F1571}" srcOrd="0" destOrd="0" presId="urn:microsoft.com/office/officeart/2005/8/layout/radial6"/>
    <dgm:cxn modelId="{D8514DCD-CC33-4BD3-8D51-4CD712C9C66F}" srcId="{6B73B564-3DD7-4073-B5CD-B73211350075}" destId="{FE60D90B-8B4A-4080-AC27-496A27A30F22}" srcOrd="0" destOrd="0" parTransId="{CA0A03DB-C38B-42DB-A7E7-9E61BE9DCED3}" sibTransId="{2B4DF69B-105B-489F-B248-5328804F4979}"/>
    <dgm:cxn modelId="{FECE3AD2-55AF-4B6C-8105-666A88962DC1}" srcId="{FE60D90B-8B4A-4080-AC27-496A27A30F22}" destId="{9696DD90-80A2-48F0-88DD-A8586CD3F5A2}" srcOrd="1" destOrd="0" parTransId="{7A385498-05CD-4F27-8FA7-DD76CB5B630B}" sibTransId="{D112E101-911F-46F2-9BF0-BBEBB0F9396E}"/>
    <dgm:cxn modelId="{5826A8DD-D3CA-4219-8F0B-C59AB8D59D59}" type="presOf" srcId="{9696DD90-80A2-48F0-88DD-A8586CD3F5A2}" destId="{4472654E-F692-44B9-991B-824D3BD4F502}" srcOrd="0" destOrd="0" presId="urn:microsoft.com/office/officeart/2005/8/layout/radial6"/>
    <dgm:cxn modelId="{CDC172E7-112C-41D6-97BC-A833C68E5194}" type="presOf" srcId="{D112E101-911F-46F2-9BF0-BBEBB0F9396E}" destId="{DD5A7A94-5BA7-41C8-9237-DFDD3778B34E}" srcOrd="0" destOrd="0" presId="urn:microsoft.com/office/officeart/2005/8/layout/radial6"/>
    <dgm:cxn modelId="{ED9EC1FA-5D27-45AD-84FB-85D8F823A07E}" type="presOf" srcId="{6D6B3C93-F400-4D84-90E1-3565D7C12E6B}" destId="{71D592CA-EE23-4040-A506-9B87EE29285B}" srcOrd="0" destOrd="0" presId="urn:microsoft.com/office/officeart/2005/8/layout/radial6"/>
    <dgm:cxn modelId="{00EA4EEC-0790-4094-8783-CB54882418D5}" type="presParOf" srcId="{4BAA7D1B-6B92-4CFD-B55D-AD9079729A5A}" destId="{FE2EB902-0D56-4D02-9D7A-3FD6105F109D}" srcOrd="0" destOrd="0" presId="urn:microsoft.com/office/officeart/2005/8/layout/radial6"/>
    <dgm:cxn modelId="{D9819970-E8DA-4675-9934-037B4CC6A3C3}" type="presParOf" srcId="{4BAA7D1B-6B92-4CFD-B55D-AD9079729A5A}" destId="{04768BE5-F27D-4240-AF2E-65013646B0F1}" srcOrd="1" destOrd="0" presId="urn:microsoft.com/office/officeart/2005/8/layout/radial6"/>
    <dgm:cxn modelId="{D1A9A6E7-ED9B-4959-B8C8-DB41887EE14D}" type="presParOf" srcId="{4BAA7D1B-6B92-4CFD-B55D-AD9079729A5A}" destId="{5EC2592D-7639-4F59-9ADE-C04BBE6F6ADB}" srcOrd="2" destOrd="0" presId="urn:microsoft.com/office/officeart/2005/8/layout/radial6"/>
    <dgm:cxn modelId="{7EA2371B-D0CC-413C-B0CF-52F990E69421}" type="presParOf" srcId="{4BAA7D1B-6B92-4CFD-B55D-AD9079729A5A}" destId="{F011EF91-A401-4404-BBE0-BDE7B1CA4C9A}" srcOrd="3" destOrd="0" presId="urn:microsoft.com/office/officeart/2005/8/layout/radial6"/>
    <dgm:cxn modelId="{80E05DDC-FE21-4136-800C-357151EA287D}" type="presParOf" srcId="{4BAA7D1B-6B92-4CFD-B55D-AD9079729A5A}" destId="{4472654E-F692-44B9-991B-824D3BD4F502}" srcOrd="4" destOrd="0" presId="urn:microsoft.com/office/officeart/2005/8/layout/radial6"/>
    <dgm:cxn modelId="{69084B06-953A-405E-8A8E-A8EF4433811E}" type="presParOf" srcId="{4BAA7D1B-6B92-4CFD-B55D-AD9079729A5A}" destId="{24FEF588-2DDC-44D0-ADAC-A34D44CC82F8}" srcOrd="5" destOrd="0" presId="urn:microsoft.com/office/officeart/2005/8/layout/radial6"/>
    <dgm:cxn modelId="{81D858BB-D876-4065-9F09-7DA987B2BBD7}" type="presParOf" srcId="{4BAA7D1B-6B92-4CFD-B55D-AD9079729A5A}" destId="{DD5A7A94-5BA7-41C8-9237-DFDD3778B34E}" srcOrd="6" destOrd="0" presId="urn:microsoft.com/office/officeart/2005/8/layout/radial6"/>
    <dgm:cxn modelId="{4DEEC99E-4806-4F1E-BB8C-87CDF7B5BAE2}" type="presParOf" srcId="{4BAA7D1B-6B92-4CFD-B55D-AD9079729A5A}" destId="{8D72C773-5CD2-42DF-9883-7245EF6F1571}" srcOrd="7" destOrd="0" presId="urn:microsoft.com/office/officeart/2005/8/layout/radial6"/>
    <dgm:cxn modelId="{DD67B64E-E307-475A-BBFC-59EE407184DA}" type="presParOf" srcId="{4BAA7D1B-6B92-4CFD-B55D-AD9079729A5A}" destId="{D70E2AD7-B4B2-40F8-9958-8FD79D2B6F4E}" srcOrd="8" destOrd="0" presId="urn:microsoft.com/office/officeart/2005/8/layout/radial6"/>
    <dgm:cxn modelId="{D92F8BCC-0CDC-4326-9EF3-F9907F3BA87E}" type="presParOf" srcId="{4BAA7D1B-6B92-4CFD-B55D-AD9079729A5A}" destId="{D4AB4407-1A40-4167-BEEB-30DABBF97D48}" srcOrd="9" destOrd="0" presId="urn:microsoft.com/office/officeart/2005/8/layout/radial6"/>
    <dgm:cxn modelId="{BA02B016-BB53-480D-B0FE-3E0EE35E2E20}" type="presParOf" srcId="{4BAA7D1B-6B92-4CFD-B55D-AD9079729A5A}" destId="{4699BA5C-F890-4716-B9D6-70CF0037B814}" srcOrd="10" destOrd="0" presId="urn:microsoft.com/office/officeart/2005/8/layout/radial6"/>
    <dgm:cxn modelId="{60782378-7D77-4CD1-A66D-B2867763D683}" type="presParOf" srcId="{4BAA7D1B-6B92-4CFD-B55D-AD9079729A5A}" destId="{740BD187-CD96-402B-8A98-A0D9A7D08BB5}" srcOrd="11" destOrd="0" presId="urn:microsoft.com/office/officeart/2005/8/layout/radial6"/>
    <dgm:cxn modelId="{60EE527E-CF2C-4AC8-BC4F-85B51A62016E}" type="presParOf" srcId="{4BAA7D1B-6B92-4CFD-B55D-AD9079729A5A}" destId="{71D592CA-EE23-4040-A506-9B87EE29285B}" srcOrd="12" destOrd="0" presId="urn:microsoft.com/office/officeart/2005/8/layout/radial6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D8E44-3EC4-47EF-839D-59FA7B327D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2B788-D275-4754-AF94-B7ECDE5F63BF}">
      <dgm:prSet/>
      <dgm:spPr/>
      <dgm:t>
        <a:bodyPr/>
        <a:lstStyle/>
        <a:p>
          <a:r>
            <a:rPr lang="en-GB" sz="3600" b="1" dirty="0"/>
            <a:t>Reasons for celebration…</a:t>
          </a:r>
          <a:endParaRPr lang="en-US" sz="3600" dirty="0"/>
        </a:p>
      </dgm:t>
    </dgm:pt>
    <dgm:pt modelId="{512CCAD2-FF51-4368-986A-B48B5AD85432}" type="parTrans" cxnId="{33E300E2-1986-403D-907D-E396F19B68C4}">
      <dgm:prSet/>
      <dgm:spPr/>
      <dgm:t>
        <a:bodyPr/>
        <a:lstStyle/>
        <a:p>
          <a:endParaRPr lang="en-US"/>
        </a:p>
      </dgm:t>
    </dgm:pt>
    <dgm:pt modelId="{F63505BD-42C8-4568-8471-6A4FA7378568}" type="sibTrans" cxnId="{33E300E2-1986-403D-907D-E396F19B68C4}">
      <dgm:prSet/>
      <dgm:spPr/>
      <dgm:t>
        <a:bodyPr/>
        <a:lstStyle/>
        <a:p>
          <a:endParaRPr lang="en-US"/>
        </a:p>
      </dgm:t>
    </dgm:pt>
    <dgm:pt modelId="{78046ADB-C1F0-4BA2-A322-2166780BDE8A}">
      <dgm:prSet custT="1"/>
      <dgm:spPr/>
      <dgm:t>
        <a:bodyPr/>
        <a:lstStyle/>
        <a:p>
          <a:r>
            <a:rPr lang="en-GB" sz="2800" b="0" dirty="0"/>
            <a:t>SEND being acknowledged  as a priority on the Government`s agenda</a:t>
          </a:r>
          <a:endParaRPr lang="en-US" sz="2800" b="0" dirty="0"/>
        </a:p>
      </dgm:t>
    </dgm:pt>
    <dgm:pt modelId="{B641D1A6-2B7E-4FC6-AA9F-6CC746DD52D4}" type="sibTrans" cxnId="{4F0861DF-92DF-4FD8-BA8C-ACFE07205F69}">
      <dgm:prSet/>
      <dgm:spPr/>
      <dgm:t>
        <a:bodyPr/>
        <a:lstStyle/>
        <a:p>
          <a:endParaRPr lang="en-GB"/>
        </a:p>
      </dgm:t>
    </dgm:pt>
    <dgm:pt modelId="{B3D7AF89-D235-4BC5-9525-FCAD9662A61D}" type="parTrans" cxnId="{4F0861DF-92DF-4FD8-BA8C-ACFE07205F69}">
      <dgm:prSet/>
      <dgm:spPr/>
      <dgm:t>
        <a:bodyPr/>
        <a:lstStyle/>
        <a:p>
          <a:endParaRPr lang="en-GB"/>
        </a:p>
      </dgm:t>
    </dgm:pt>
    <dgm:pt modelId="{5D6453C1-FE9C-498C-9B52-46D3CC59A7C4}">
      <dgm:prSet custT="1"/>
      <dgm:spPr/>
      <dgm:t>
        <a:bodyPr/>
        <a:lstStyle/>
        <a:p>
          <a:r>
            <a:rPr lang="en-US" sz="2800" b="0" dirty="0"/>
            <a:t>Commitment to turn the vicious cycle into a virtuous one</a:t>
          </a:r>
        </a:p>
      </dgm:t>
    </dgm:pt>
    <dgm:pt modelId="{DE3E4449-1CC1-4093-BFE6-77561BF67E8F}" type="parTrans" cxnId="{62EC9709-D9B9-453B-9D28-CE3D5E417610}">
      <dgm:prSet/>
      <dgm:spPr/>
      <dgm:t>
        <a:bodyPr/>
        <a:lstStyle/>
        <a:p>
          <a:endParaRPr lang="en-GB"/>
        </a:p>
      </dgm:t>
    </dgm:pt>
    <dgm:pt modelId="{41718737-90D0-4E34-A245-188A6A276C0E}" type="sibTrans" cxnId="{62EC9709-D9B9-453B-9D28-CE3D5E417610}">
      <dgm:prSet/>
      <dgm:spPr/>
      <dgm:t>
        <a:bodyPr/>
        <a:lstStyle/>
        <a:p>
          <a:endParaRPr lang="en-GB"/>
        </a:p>
      </dgm:t>
    </dgm:pt>
    <dgm:pt modelId="{799AFE38-6EA4-47A5-B340-C98796B5DACF}">
      <dgm:prSet custT="1"/>
      <dgm:spPr/>
      <dgm:t>
        <a:bodyPr/>
        <a:lstStyle/>
        <a:p>
          <a:r>
            <a:rPr lang="en-US" sz="2800" b="0" dirty="0"/>
            <a:t>Our advocacy role and the ability to   influence  SEND policy changes. </a:t>
          </a:r>
        </a:p>
      </dgm:t>
    </dgm:pt>
    <dgm:pt modelId="{4A1F230F-A9B7-4777-BF8F-79707611A557}" type="parTrans" cxnId="{F9EA2133-77CC-40E3-962A-25174D41C777}">
      <dgm:prSet/>
      <dgm:spPr/>
      <dgm:t>
        <a:bodyPr/>
        <a:lstStyle/>
        <a:p>
          <a:endParaRPr lang="en-GB"/>
        </a:p>
      </dgm:t>
    </dgm:pt>
    <dgm:pt modelId="{63849280-8C73-4C6A-8883-3B1E0B1AA7C8}" type="sibTrans" cxnId="{F9EA2133-77CC-40E3-962A-25174D41C777}">
      <dgm:prSet/>
      <dgm:spPr/>
      <dgm:t>
        <a:bodyPr/>
        <a:lstStyle/>
        <a:p>
          <a:endParaRPr lang="en-GB"/>
        </a:p>
      </dgm:t>
    </dgm:pt>
    <dgm:pt modelId="{092E7ED4-1CA0-47C5-BDD5-18919F47E529}" type="pres">
      <dgm:prSet presAssocID="{4BCD8E44-3EC4-47EF-839D-59FA7B327D9E}" presName="diagram" presStyleCnt="0">
        <dgm:presLayoutVars>
          <dgm:dir/>
          <dgm:resizeHandles val="exact"/>
        </dgm:presLayoutVars>
      </dgm:prSet>
      <dgm:spPr/>
    </dgm:pt>
    <dgm:pt modelId="{F41C6154-61EC-4E21-8E5B-33FF22D1DC99}" type="pres">
      <dgm:prSet presAssocID="{80D2B788-D275-4754-AF94-B7ECDE5F63BF}" presName="node" presStyleLbl="node1" presStyleIdx="0" presStyleCnt="1" custScaleY="123782">
        <dgm:presLayoutVars>
          <dgm:bulletEnabled val="1"/>
        </dgm:presLayoutVars>
      </dgm:prSet>
      <dgm:spPr/>
    </dgm:pt>
  </dgm:ptLst>
  <dgm:cxnLst>
    <dgm:cxn modelId="{62EC9709-D9B9-453B-9D28-CE3D5E417610}" srcId="{80D2B788-D275-4754-AF94-B7ECDE5F63BF}" destId="{5D6453C1-FE9C-498C-9B52-46D3CC59A7C4}" srcOrd="1" destOrd="0" parTransId="{DE3E4449-1CC1-4093-BFE6-77561BF67E8F}" sibTransId="{41718737-90D0-4E34-A245-188A6A276C0E}"/>
    <dgm:cxn modelId="{F9EA2133-77CC-40E3-962A-25174D41C777}" srcId="{80D2B788-D275-4754-AF94-B7ECDE5F63BF}" destId="{799AFE38-6EA4-47A5-B340-C98796B5DACF}" srcOrd="2" destOrd="0" parTransId="{4A1F230F-A9B7-4777-BF8F-79707611A557}" sibTransId="{63849280-8C73-4C6A-8883-3B1E0B1AA7C8}"/>
    <dgm:cxn modelId="{1204D65D-5F79-4EF3-824D-4F89C5316DCF}" type="presOf" srcId="{78046ADB-C1F0-4BA2-A322-2166780BDE8A}" destId="{F41C6154-61EC-4E21-8E5B-33FF22D1DC99}" srcOrd="0" destOrd="1" presId="urn:microsoft.com/office/officeart/2005/8/layout/default"/>
    <dgm:cxn modelId="{68681173-5284-4370-965D-10D2B80E001F}" type="presOf" srcId="{799AFE38-6EA4-47A5-B340-C98796B5DACF}" destId="{F41C6154-61EC-4E21-8E5B-33FF22D1DC99}" srcOrd="0" destOrd="3" presId="urn:microsoft.com/office/officeart/2005/8/layout/default"/>
    <dgm:cxn modelId="{83C01B53-226C-4C7D-BAF9-083A7095C45E}" type="presOf" srcId="{80D2B788-D275-4754-AF94-B7ECDE5F63BF}" destId="{F41C6154-61EC-4E21-8E5B-33FF22D1DC99}" srcOrd="0" destOrd="0" presId="urn:microsoft.com/office/officeart/2005/8/layout/default"/>
    <dgm:cxn modelId="{D80DEE96-8EBF-4FE9-A1B0-12DDBFF36738}" type="presOf" srcId="{4BCD8E44-3EC4-47EF-839D-59FA7B327D9E}" destId="{092E7ED4-1CA0-47C5-BDD5-18919F47E529}" srcOrd="0" destOrd="0" presId="urn:microsoft.com/office/officeart/2005/8/layout/default"/>
    <dgm:cxn modelId="{12A633B9-0E55-4CDF-B426-CF9E2211197E}" type="presOf" srcId="{5D6453C1-FE9C-498C-9B52-46D3CC59A7C4}" destId="{F41C6154-61EC-4E21-8E5B-33FF22D1DC99}" srcOrd="0" destOrd="2" presId="urn:microsoft.com/office/officeart/2005/8/layout/default"/>
    <dgm:cxn modelId="{4F0861DF-92DF-4FD8-BA8C-ACFE07205F69}" srcId="{80D2B788-D275-4754-AF94-B7ECDE5F63BF}" destId="{78046ADB-C1F0-4BA2-A322-2166780BDE8A}" srcOrd="0" destOrd="0" parTransId="{B3D7AF89-D235-4BC5-9525-FCAD9662A61D}" sibTransId="{B641D1A6-2B7E-4FC6-AA9F-6CC746DD52D4}"/>
    <dgm:cxn modelId="{33E300E2-1986-403D-907D-E396F19B68C4}" srcId="{4BCD8E44-3EC4-47EF-839D-59FA7B327D9E}" destId="{80D2B788-D275-4754-AF94-B7ECDE5F63BF}" srcOrd="0" destOrd="0" parTransId="{512CCAD2-FF51-4368-986A-B48B5AD85432}" sibTransId="{F63505BD-42C8-4568-8471-6A4FA7378568}"/>
    <dgm:cxn modelId="{DFC9C566-FA1D-46EB-AD62-CE90942B2ACD}" type="presParOf" srcId="{092E7ED4-1CA0-47C5-BDD5-18919F47E529}" destId="{F41C6154-61EC-4E21-8E5B-33FF22D1DC9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E8A39-2152-4890-BD12-90DBFAFD8CAD}" type="doc">
      <dgm:prSet loTypeId="urn:microsoft.com/office/officeart/2011/layout/ConvergingText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967050C-9505-4EB8-9199-18F6CD3CF2F3}">
      <dgm:prSet phldrT="[Text]"/>
      <dgm:spPr/>
      <dgm:t>
        <a:bodyPr/>
        <a:lstStyle/>
        <a:p>
          <a:r>
            <a:rPr lang="en-GB" dirty="0"/>
            <a:t>Child / Young Person</a:t>
          </a:r>
        </a:p>
      </dgm:t>
    </dgm:pt>
    <dgm:pt modelId="{4A8439F1-5396-4BA2-A3B2-7E9E77E25EA5}" type="parTrans" cxnId="{8BD54A33-494D-4F6A-9A75-A0262C521366}">
      <dgm:prSet/>
      <dgm:spPr/>
      <dgm:t>
        <a:bodyPr/>
        <a:lstStyle/>
        <a:p>
          <a:endParaRPr lang="en-GB"/>
        </a:p>
      </dgm:t>
    </dgm:pt>
    <dgm:pt modelId="{036D192F-7001-4879-AE4A-C236755FEE98}" type="sibTrans" cxnId="{8BD54A33-494D-4F6A-9A75-A0262C521366}">
      <dgm:prSet/>
      <dgm:spPr/>
      <dgm:t>
        <a:bodyPr/>
        <a:lstStyle/>
        <a:p>
          <a:endParaRPr lang="en-GB"/>
        </a:p>
      </dgm:t>
    </dgm:pt>
    <dgm:pt modelId="{72B6C44F-5236-42A4-8354-2FF856A82319}">
      <dgm:prSet phldrT="[Text]"/>
      <dgm:spPr/>
      <dgm:t>
        <a:bodyPr/>
        <a:lstStyle/>
        <a:p>
          <a:r>
            <a:rPr lang="en-GB" dirty="0"/>
            <a:t>Education  </a:t>
          </a:r>
        </a:p>
      </dgm:t>
    </dgm:pt>
    <dgm:pt modelId="{E7D18E49-AEE2-4464-93B8-0BDD28F3557E}" type="parTrans" cxnId="{33EDB1A6-83E4-45CB-9501-7E52C6903276}">
      <dgm:prSet/>
      <dgm:spPr/>
      <dgm:t>
        <a:bodyPr/>
        <a:lstStyle/>
        <a:p>
          <a:endParaRPr lang="en-GB"/>
        </a:p>
      </dgm:t>
    </dgm:pt>
    <dgm:pt modelId="{D1D6B9EF-AF3A-41A1-9156-A858E7F5A3E4}" type="sibTrans" cxnId="{33EDB1A6-83E4-45CB-9501-7E52C6903276}">
      <dgm:prSet/>
      <dgm:spPr/>
      <dgm:t>
        <a:bodyPr/>
        <a:lstStyle/>
        <a:p>
          <a:endParaRPr lang="en-GB"/>
        </a:p>
      </dgm:t>
    </dgm:pt>
    <dgm:pt modelId="{47DE8135-5CC8-4647-8CBF-7B5D91A93516}">
      <dgm:prSet phldrT="[Text]"/>
      <dgm:spPr/>
      <dgm:t>
        <a:bodyPr/>
        <a:lstStyle/>
        <a:p>
          <a:r>
            <a:rPr lang="en-GB" dirty="0"/>
            <a:t>Health </a:t>
          </a:r>
        </a:p>
      </dgm:t>
    </dgm:pt>
    <dgm:pt modelId="{A9BEFA65-5226-43E5-86BC-718F18B917D6}" type="parTrans" cxnId="{576E5C7A-5491-4A79-AFB9-5B4DA79DC36F}">
      <dgm:prSet/>
      <dgm:spPr/>
      <dgm:t>
        <a:bodyPr/>
        <a:lstStyle/>
        <a:p>
          <a:endParaRPr lang="en-GB"/>
        </a:p>
      </dgm:t>
    </dgm:pt>
    <dgm:pt modelId="{5AF04AED-D333-467B-8A90-E42E520376ED}" type="sibTrans" cxnId="{576E5C7A-5491-4A79-AFB9-5B4DA79DC36F}">
      <dgm:prSet/>
      <dgm:spPr/>
      <dgm:t>
        <a:bodyPr/>
        <a:lstStyle/>
        <a:p>
          <a:endParaRPr lang="en-GB"/>
        </a:p>
      </dgm:t>
    </dgm:pt>
    <dgm:pt modelId="{1F241ADE-E56B-4AA3-8622-90EA3DAC1FB7}">
      <dgm:prSet phldrT="[Text]"/>
      <dgm:spPr/>
      <dgm:t>
        <a:bodyPr/>
        <a:lstStyle/>
        <a:p>
          <a:r>
            <a:rPr lang="en-GB" dirty="0"/>
            <a:t>Social Care </a:t>
          </a:r>
        </a:p>
      </dgm:t>
    </dgm:pt>
    <dgm:pt modelId="{91984CD1-1CCA-44E9-ABEF-C06A6CDB8A62}" type="parTrans" cxnId="{C41888FD-4D42-4335-89F5-03A0FE0D9E58}">
      <dgm:prSet/>
      <dgm:spPr/>
      <dgm:t>
        <a:bodyPr/>
        <a:lstStyle/>
        <a:p>
          <a:endParaRPr lang="en-GB"/>
        </a:p>
      </dgm:t>
    </dgm:pt>
    <dgm:pt modelId="{3CAD89AA-3458-44F1-B7D5-C3107278A81A}" type="sibTrans" cxnId="{C41888FD-4D42-4335-89F5-03A0FE0D9E58}">
      <dgm:prSet/>
      <dgm:spPr/>
      <dgm:t>
        <a:bodyPr/>
        <a:lstStyle/>
        <a:p>
          <a:endParaRPr lang="en-GB"/>
        </a:p>
      </dgm:t>
    </dgm:pt>
    <dgm:pt modelId="{1FF4D863-DA0D-45A0-8AEE-10ACAC91C251}" type="pres">
      <dgm:prSet presAssocID="{5D6E8A39-2152-4890-BD12-90DBFAFD8CA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C41F4466-61C4-46C1-8F4B-E8C9E5757935}" type="pres">
      <dgm:prSet presAssocID="{2967050C-9505-4EB8-9199-18F6CD3CF2F3}" presName="composite" presStyleCnt="0"/>
      <dgm:spPr/>
    </dgm:pt>
    <dgm:pt modelId="{E1C35F47-E2BE-47F2-8928-50D7F270F996}" type="pres">
      <dgm:prSet presAssocID="{2967050C-9505-4EB8-9199-18F6CD3CF2F3}" presName="ParentAccent1" presStyleLbl="alignNode1" presStyleIdx="0" presStyleCnt="34"/>
      <dgm:spPr/>
    </dgm:pt>
    <dgm:pt modelId="{F7F86C12-19C0-4CC7-8D9C-83F2EAB8C3E4}" type="pres">
      <dgm:prSet presAssocID="{2967050C-9505-4EB8-9199-18F6CD3CF2F3}" presName="ParentAccent2" presStyleLbl="alignNode1" presStyleIdx="1" presStyleCnt="34"/>
      <dgm:spPr/>
    </dgm:pt>
    <dgm:pt modelId="{E29C0513-877C-42D3-83CE-C116019417C9}" type="pres">
      <dgm:prSet presAssocID="{2967050C-9505-4EB8-9199-18F6CD3CF2F3}" presName="ParentAccent3" presStyleLbl="alignNode1" presStyleIdx="2" presStyleCnt="34"/>
      <dgm:spPr/>
    </dgm:pt>
    <dgm:pt modelId="{B6842747-B5F2-436F-A69B-2C94301A2AA8}" type="pres">
      <dgm:prSet presAssocID="{2967050C-9505-4EB8-9199-18F6CD3CF2F3}" presName="ParentAccent4" presStyleLbl="alignNode1" presStyleIdx="3" presStyleCnt="34"/>
      <dgm:spPr/>
    </dgm:pt>
    <dgm:pt modelId="{CC7A0E60-C44D-4F1F-BF50-FD02A37A7212}" type="pres">
      <dgm:prSet presAssocID="{2967050C-9505-4EB8-9199-18F6CD3CF2F3}" presName="ParentAccent5" presStyleLbl="alignNode1" presStyleIdx="4" presStyleCnt="34"/>
      <dgm:spPr/>
    </dgm:pt>
    <dgm:pt modelId="{475BB2A4-D85D-40DA-BA98-1119CEA56F9D}" type="pres">
      <dgm:prSet presAssocID="{2967050C-9505-4EB8-9199-18F6CD3CF2F3}" presName="ParentAccent6" presStyleLbl="alignNode1" presStyleIdx="5" presStyleCnt="34"/>
      <dgm:spPr/>
    </dgm:pt>
    <dgm:pt modelId="{33FEAA23-DD22-4DAF-A780-2FEC164F8286}" type="pres">
      <dgm:prSet presAssocID="{2967050C-9505-4EB8-9199-18F6CD3CF2F3}" presName="ParentAccent7" presStyleLbl="alignNode1" presStyleIdx="6" presStyleCnt="34"/>
      <dgm:spPr/>
    </dgm:pt>
    <dgm:pt modelId="{DCD0FC5D-8DD7-4B54-A1C9-5BC9C273D614}" type="pres">
      <dgm:prSet presAssocID="{2967050C-9505-4EB8-9199-18F6CD3CF2F3}" presName="ParentAccent8" presStyleLbl="alignNode1" presStyleIdx="7" presStyleCnt="34"/>
      <dgm:spPr/>
    </dgm:pt>
    <dgm:pt modelId="{F4FEE22D-2E62-42F7-81B4-EB49A98F3E72}" type="pres">
      <dgm:prSet presAssocID="{2967050C-9505-4EB8-9199-18F6CD3CF2F3}" presName="ParentAccent9" presStyleLbl="alignNode1" presStyleIdx="8" presStyleCnt="34"/>
      <dgm:spPr/>
    </dgm:pt>
    <dgm:pt modelId="{980D6F3E-73E2-4981-B8DE-89BB1492EA2D}" type="pres">
      <dgm:prSet presAssocID="{2967050C-9505-4EB8-9199-18F6CD3CF2F3}" presName="ParentAccent10" presStyleLbl="alignNode1" presStyleIdx="9" presStyleCnt="34"/>
      <dgm:spPr/>
    </dgm:pt>
    <dgm:pt modelId="{43E671E7-7321-41EB-818C-6773C67C5CB3}" type="pres">
      <dgm:prSet presAssocID="{2967050C-9505-4EB8-9199-18F6CD3CF2F3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</dgm:pt>
    <dgm:pt modelId="{2B5CAE60-0793-47D8-A349-067E4EC296E0}" type="pres">
      <dgm:prSet presAssocID="{72B6C44F-5236-42A4-8354-2FF856A82319}" presName="Child1Accent1" presStyleLbl="alignNode1" presStyleIdx="11" presStyleCnt="34"/>
      <dgm:spPr/>
    </dgm:pt>
    <dgm:pt modelId="{ED46BFA8-FDB2-467A-88A0-63D4DFD513B8}" type="pres">
      <dgm:prSet presAssocID="{72B6C44F-5236-42A4-8354-2FF856A82319}" presName="Child1Accent2" presStyleLbl="alignNode1" presStyleIdx="12" presStyleCnt="34"/>
      <dgm:spPr/>
    </dgm:pt>
    <dgm:pt modelId="{0E4001AA-58FE-4050-9B20-1821513C8BAD}" type="pres">
      <dgm:prSet presAssocID="{72B6C44F-5236-42A4-8354-2FF856A82319}" presName="Child1Accent3" presStyleLbl="alignNode1" presStyleIdx="13" presStyleCnt="34"/>
      <dgm:spPr/>
    </dgm:pt>
    <dgm:pt modelId="{689AE484-317A-4047-A183-C2E0F5554746}" type="pres">
      <dgm:prSet presAssocID="{72B6C44F-5236-42A4-8354-2FF856A82319}" presName="Child1Accent4" presStyleLbl="alignNode1" presStyleIdx="14" presStyleCnt="34"/>
      <dgm:spPr/>
    </dgm:pt>
    <dgm:pt modelId="{0AB4D059-560B-4792-8334-E5BBFBCD4F89}" type="pres">
      <dgm:prSet presAssocID="{72B6C44F-5236-42A4-8354-2FF856A82319}" presName="Child1Accent5" presStyleLbl="alignNode1" presStyleIdx="15" presStyleCnt="34"/>
      <dgm:spPr/>
    </dgm:pt>
    <dgm:pt modelId="{69D104EF-E247-4E81-A7EC-6458FF0AB08C}" type="pres">
      <dgm:prSet presAssocID="{72B6C44F-5236-42A4-8354-2FF856A82319}" presName="Child1Accent6" presStyleLbl="alignNode1" presStyleIdx="16" presStyleCnt="34"/>
      <dgm:spPr/>
    </dgm:pt>
    <dgm:pt modelId="{17D01556-081B-4AE1-B010-1F3099C392D8}" type="pres">
      <dgm:prSet presAssocID="{72B6C44F-5236-42A4-8354-2FF856A82319}" presName="Child1Accent7" presStyleLbl="alignNode1" presStyleIdx="17" presStyleCnt="34"/>
      <dgm:spPr/>
    </dgm:pt>
    <dgm:pt modelId="{448C71A9-71CF-44DD-8B04-79AE7B2A8FBE}" type="pres">
      <dgm:prSet presAssocID="{72B6C44F-5236-42A4-8354-2FF856A82319}" presName="Child1Accent8" presStyleLbl="alignNode1" presStyleIdx="18" presStyleCnt="34"/>
      <dgm:spPr/>
    </dgm:pt>
    <dgm:pt modelId="{BC804959-F024-41E4-AE4C-7E874DC2A614}" type="pres">
      <dgm:prSet presAssocID="{72B6C44F-5236-42A4-8354-2FF856A82319}" presName="Child1Accent9" presStyleLbl="alignNode1" presStyleIdx="19" presStyleCnt="34"/>
      <dgm:spPr/>
    </dgm:pt>
    <dgm:pt modelId="{D1EB161C-503A-4963-B40E-74C87B386EB5}" type="pres">
      <dgm:prSet presAssocID="{72B6C44F-5236-42A4-8354-2FF856A82319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CCB0812B-0A89-471E-80DB-F3FF7BB04CC1}" type="pres">
      <dgm:prSet presAssocID="{47DE8135-5CC8-4647-8CBF-7B5D91A93516}" presName="Child2Accent1" presStyleLbl="alignNode1" presStyleIdx="20" presStyleCnt="34"/>
      <dgm:spPr/>
    </dgm:pt>
    <dgm:pt modelId="{C6976258-3E2A-48FE-92B1-8E7ECC5A38EA}" type="pres">
      <dgm:prSet presAssocID="{47DE8135-5CC8-4647-8CBF-7B5D91A93516}" presName="Child2Accent2" presStyleLbl="alignNode1" presStyleIdx="21" presStyleCnt="34"/>
      <dgm:spPr/>
    </dgm:pt>
    <dgm:pt modelId="{3D2BE0EA-A3C5-4F6C-B8D1-CDF924C5CA0B}" type="pres">
      <dgm:prSet presAssocID="{47DE8135-5CC8-4647-8CBF-7B5D91A93516}" presName="Child2Accent3" presStyleLbl="alignNode1" presStyleIdx="22" presStyleCnt="34"/>
      <dgm:spPr/>
    </dgm:pt>
    <dgm:pt modelId="{8D8877B5-6581-40B7-9AE9-46540BB63493}" type="pres">
      <dgm:prSet presAssocID="{47DE8135-5CC8-4647-8CBF-7B5D91A93516}" presName="Child2Accent4" presStyleLbl="alignNode1" presStyleIdx="23" presStyleCnt="34"/>
      <dgm:spPr/>
    </dgm:pt>
    <dgm:pt modelId="{DF62D116-A3E6-49C7-8AB8-4F186583B770}" type="pres">
      <dgm:prSet presAssocID="{47DE8135-5CC8-4647-8CBF-7B5D91A93516}" presName="Child2Accent5" presStyleLbl="alignNode1" presStyleIdx="24" presStyleCnt="34"/>
      <dgm:spPr/>
    </dgm:pt>
    <dgm:pt modelId="{0CB33ED1-7DA6-41B2-A180-87D60E26A17D}" type="pres">
      <dgm:prSet presAssocID="{47DE8135-5CC8-4647-8CBF-7B5D91A93516}" presName="Child2Accent6" presStyleLbl="alignNode1" presStyleIdx="25" presStyleCnt="34"/>
      <dgm:spPr/>
    </dgm:pt>
    <dgm:pt modelId="{96CA9D11-77D7-4B44-855E-DEE5A8DE50EF}" type="pres">
      <dgm:prSet presAssocID="{47DE8135-5CC8-4647-8CBF-7B5D91A93516}" presName="Child2Accent7" presStyleLbl="alignNode1" presStyleIdx="26" presStyleCnt="34"/>
      <dgm:spPr/>
    </dgm:pt>
    <dgm:pt modelId="{8B71C989-177C-4876-A98C-C1A7651115A6}" type="pres">
      <dgm:prSet presAssocID="{47DE8135-5CC8-4647-8CBF-7B5D91A93516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4CF30D26-77C0-4936-8154-804CF85DB58B}" type="pres">
      <dgm:prSet presAssocID="{1F241ADE-E56B-4AA3-8622-90EA3DAC1FB7}" presName="Child3Accent1" presStyleLbl="alignNode1" presStyleIdx="27" presStyleCnt="34"/>
      <dgm:spPr/>
    </dgm:pt>
    <dgm:pt modelId="{B9D44324-5689-40E5-9707-F074D4EE690B}" type="pres">
      <dgm:prSet presAssocID="{1F241ADE-E56B-4AA3-8622-90EA3DAC1FB7}" presName="Child3Accent2" presStyleLbl="alignNode1" presStyleIdx="28" presStyleCnt="34"/>
      <dgm:spPr/>
    </dgm:pt>
    <dgm:pt modelId="{98B7A136-CDA5-44A9-8BDE-696F205ACD73}" type="pres">
      <dgm:prSet presAssocID="{1F241ADE-E56B-4AA3-8622-90EA3DAC1FB7}" presName="Child3Accent3" presStyleLbl="alignNode1" presStyleIdx="29" presStyleCnt="34"/>
      <dgm:spPr/>
    </dgm:pt>
    <dgm:pt modelId="{5C978330-BEFA-47D3-B7E6-D0F3FC5A836A}" type="pres">
      <dgm:prSet presAssocID="{1F241ADE-E56B-4AA3-8622-90EA3DAC1FB7}" presName="Child3Accent4" presStyleLbl="alignNode1" presStyleIdx="30" presStyleCnt="34"/>
      <dgm:spPr/>
    </dgm:pt>
    <dgm:pt modelId="{20450115-7C20-47EF-8122-A1F081DBC8E6}" type="pres">
      <dgm:prSet presAssocID="{1F241ADE-E56B-4AA3-8622-90EA3DAC1FB7}" presName="Child3Accent5" presStyleLbl="alignNode1" presStyleIdx="31" presStyleCnt="34"/>
      <dgm:spPr/>
    </dgm:pt>
    <dgm:pt modelId="{EADACEC3-4494-44B2-B495-2A66C63D2DF4}" type="pres">
      <dgm:prSet presAssocID="{1F241ADE-E56B-4AA3-8622-90EA3DAC1FB7}" presName="Child3Accent6" presStyleLbl="alignNode1" presStyleIdx="32" presStyleCnt="34"/>
      <dgm:spPr/>
    </dgm:pt>
    <dgm:pt modelId="{4DC3A5E5-6933-4917-99AA-5FFCC733051E}" type="pres">
      <dgm:prSet presAssocID="{1F241ADE-E56B-4AA3-8622-90EA3DAC1FB7}" presName="Child3Accent7" presStyleLbl="alignNode1" presStyleIdx="33" presStyleCnt="34"/>
      <dgm:spPr/>
    </dgm:pt>
    <dgm:pt modelId="{6D3D2041-6E8A-449B-81F3-B73A4DC4EC4A}" type="pres">
      <dgm:prSet presAssocID="{1F241ADE-E56B-4AA3-8622-90EA3DAC1FB7}" presName="Child3" presStyleLbl="revTx" presStyleIdx="2" presStyleCnt="3" custScaleY="102780">
        <dgm:presLayoutVars>
          <dgm:chMax/>
          <dgm:chPref val="0"/>
          <dgm:bulletEnabled val="1"/>
        </dgm:presLayoutVars>
      </dgm:prSet>
      <dgm:spPr/>
    </dgm:pt>
  </dgm:ptLst>
  <dgm:cxnLst>
    <dgm:cxn modelId="{2250812B-F2D2-41AD-9158-FDFABEAFC649}" type="presOf" srcId="{5D6E8A39-2152-4890-BD12-90DBFAFD8CAD}" destId="{1FF4D863-DA0D-45A0-8AEE-10ACAC91C251}" srcOrd="0" destOrd="0" presId="urn:microsoft.com/office/officeart/2011/layout/ConvergingText"/>
    <dgm:cxn modelId="{8BD54A33-494D-4F6A-9A75-A0262C521366}" srcId="{5D6E8A39-2152-4890-BD12-90DBFAFD8CAD}" destId="{2967050C-9505-4EB8-9199-18F6CD3CF2F3}" srcOrd="0" destOrd="0" parTransId="{4A8439F1-5396-4BA2-A3B2-7E9E77E25EA5}" sibTransId="{036D192F-7001-4879-AE4A-C236755FEE98}"/>
    <dgm:cxn modelId="{9AD76E5C-A175-488D-B7D1-CE5DD8250792}" type="presOf" srcId="{2967050C-9505-4EB8-9199-18F6CD3CF2F3}" destId="{43E671E7-7321-41EB-818C-6773C67C5CB3}" srcOrd="0" destOrd="0" presId="urn:microsoft.com/office/officeart/2011/layout/ConvergingText"/>
    <dgm:cxn modelId="{6C43E145-540D-4C15-8C72-F4A71AFA23B1}" type="presOf" srcId="{47DE8135-5CC8-4647-8CBF-7B5D91A93516}" destId="{8B71C989-177C-4876-A98C-C1A7651115A6}" srcOrd="0" destOrd="0" presId="urn:microsoft.com/office/officeart/2011/layout/ConvergingText"/>
    <dgm:cxn modelId="{576E5C7A-5491-4A79-AFB9-5B4DA79DC36F}" srcId="{2967050C-9505-4EB8-9199-18F6CD3CF2F3}" destId="{47DE8135-5CC8-4647-8CBF-7B5D91A93516}" srcOrd="1" destOrd="0" parTransId="{A9BEFA65-5226-43E5-86BC-718F18B917D6}" sibTransId="{5AF04AED-D333-467B-8A90-E42E520376ED}"/>
    <dgm:cxn modelId="{4540B1A0-D111-44DF-8C05-4E1F3F489211}" type="presOf" srcId="{1F241ADE-E56B-4AA3-8622-90EA3DAC1FB7}" destId="{6D3D2041-6E8A-449B-81F3-B73A4DC4EC4A}" srcOrd="0" destOrd="0" presId="urn:microsoft.com/office/officeart/2011/layout/ConvergingText"/>
    <dgm:cxn modelId="{996F29A6-A2D2-4A49-B289-62BF6728A6C4}" type="presOf" srcId="{72B6C44F-5236-42A4-8354-2FF856A82319}" destId="{D1EB161C-503A-4963-B40E-74C87B386EB5}" srcOrd="0" destOrd="0" presId="urn:microsoft.com/office/officeart/2011/layout/ConvergingText"/>
    <dgm:cxn modelId="{33EDB1A6-83E4-45CB-9501-7E52C6903276}" srcId="{2967050C-9505-4EB8-9199-18F6CD3CF2F3}" destId="{72B6C44F-5236-42A4-8354-2FF856A82319}" srcOrd="0" destOrd="0" parTransId="{E7D18E49-AEE2-4464-93B8-0BDD28F3557E}" sibTransId="{D1D6B9EF-AF3A-41A1-9156-A858E7F5A3E4}"/>
    <dgm:cxn modelId="{C41888FD-4D42-4335-89F5-03A0FE0D9E58}" srcId="{2967050C-9505-4EB8-9199-18F6CD3CF2F3}" destId="{1F241ADE-E56B-4AA3-8622-90EA3DAC1FB7}" srcOrd="2" destOrd="0" parTransId="{91984CD1-1CCA-44E9-ABEF-C06A6CDB8A62}" sibTransId="{3CAD89AA-3458-44F1-B7D5-C3107278A81A}"/>
    <dgm:cxn modelId="{F7341D7F-9FF6-4F0C-BDBC-2AD356217A7E}" type="presParOf" srcId="{1FF4D863-DA0D-45A0-8AEE-10ACAC91C251}" destId="{C41F4466-61C4-46C1-8F4B-E8C9E5757935}" srcOrd="0" destOrd="0" presId="urn:microsoft.com/office/officeart/2011/layout/ConvergingText"/>
    <dgm:cxn modelId="{127C70CB-4C90-417B-8B53-A4791E1767F7}" type="presParOf" srcId="{C41F4466-61C4-46C1-8F4B-E8C9E5757935}" destId="{E1C35F47-E2BE-47F2-8928-50D7F270F996}" srcOrd="0" destOrd="0" presId="urn:microsoft.com/office/officeart/2011/layout/ConvergingText"/>
    <dgm:cxn modelId="{FF995056-D7EF-41FD-864B-A5491D238721}" type="presParOf" srcId="{C41F4466-61C4-46C1-8F4B-E8C9E5757935}" destId="{F7F86C12-19C0-4CC7-8D9C-83F2EAB8C3E4}" srcOrd="1" destOrd="0" presId="urn:microsoft.com/office/officeart/2011/layout/ConvergingText"/>
    <dgm:cxn modelId="{9E584815-108E-478D-8984-D2B1A74D8904}" type="presParOf" srcId="{C41F4466-61C4-46C1-8F4B-E8C9E5757935}" destId="{E29C0513-877C-42D3-83CE-C116019417C9}" srcOrd="2" destOrd="0" presId="urn:microsoft.com/office/officeart/2011/layout/ConvergingText"/>
    <dgm:cxn modelId="{0C8EDA9F-C2C7-440A-96C1-C9C988A8CFE3}" type="presParOf" srcId="{C41F4466-61C4-46C1-8F4B-E8C9E5757935}" destId="{B6842747-B5F2-436F-A69B-2C94301A2AA8}" srcOrd="3" destOrd="0" presId="urn:microsoft.com/office/officeart/2011/layout/ConvergingText"/>
    <dgm:cxn modelId="{F378358E-7158-4A3A-8AE7-98246028DDE5}" type="presParOf" srcId="{C41F4466-61C4-46C1-8F4B-E8C9E5757935}" destId="{CC7A0E60-C44D-4F1F-BF50-FD02A37A7212}" srcOrd="4" destOrd="0" presId="urn:microsoft.com/office/officeart/2011/layout/ConvergingText"/>
    <dgm:cxn modelId="{DB16D98A-4F6A-4188-BD53-69DA5770097F}" type="presParOf" srcId="{C41F4466-61C4-46C1-8F4B-E8C9E5757935}" destId="{475BB2A4-D85D-40DA-BA98-1119CEA56F9D}" srcOrd="5" destOrd="0" presId="urn:microsoft.com/office/officeart/2011/layout/ConvergingText"/>
    <dgm:cxn modelId="{DEB8D01B-5B2F-41C9-9A8E-0079BCB356D9}" type="presParOf" srcId="{C41F4466-61C4-46C1-8F4B-E8C9E5757935}" destId="{33FEAA23-DD22-4DAF-A780-2FEC164F8286}" srcOrd="6" destOrd="0" presId="urn:microsoft.com/office/officeart/2011/layout/ConvergingText"/>
    <dgm:cxn modelId="{0EB1D385-BCF7-41C1-846C-CE9DF0D3D721}" type="presParOf" srcId="{C41F4466-61C4-46C1-8F4B-E8C9E5757935}" destId="{DCD0FC5D-8DD7-4B54-A1C9-5BC9C273D614}" srcOrd="7" destOrd="0" presId="urn:microsoft.com/office/officeart/2011/layout/ConvergingText"/>
    <dgm:cxn modelId="{1AAE426D-5BFE-4F91-AEB1-F5705E4B6D57}" type="presParOf" srcId="{C41F4466-61C4-46C1-8F4B-E8C9E5757935}" destId="{F4FEE22D-2E62-42F7-81B4-EB49A98F3E72}" srcOrd="8" destOrd="0" presId="urn:microsoft.com/office/officeart/2011/layout/ConvergingText"/>
    <dgm:cxn modelId="{60AE8672-03E2-410D-B5C5-0785B075E37F}" type="presParOf" srcId="{C41F4466-61C4-46C1-8F4B-E8C9E5757935}" destId="{980D6F3E-73E2-4981-B8DE-89BB1492EA2D}" srcOrd="9" destOrd="0" presId="urn:microsoft.com/office/officeart/2011/layout/ConvergingText"/>
    <dgm:cxn modelId="{F3C8365B-83C4-4FD1-907F-656479F78DDA}" type="presParOf" srcId="{C41F4466-61C4-46C1-8F4B-E8C9E5757935}" destId="{43E671E7-7321-41EB-818C-6773C67C5CB3}" srcOrd="10" destOrd="0" presId="urn:microsoft.com/office/officeart/2011/layout/ConvergingText"/>
    <dgm:cxn modelId="{B0162F6D-12A7-4DC2-AFF8-1F16052C64E4}" type="presParOf" srcId="{C41F4466-61C4-46C1-8F4B-E8C9E5757935}" destId="{2B5CAE60-0793-47D8-A349-067E4EC296E0}" srcOrd="11" destOrd="0" presId="urn:microsoft.com/office/officeart/2011/layout/ConvergingText"/>
    <dgm:cxn modelId="{F6B6A1D4-26C0-4278-9BF7-2C0E1F172F01}" type="presParOf" srcId="{C41F4466-61C4-46C1-8F4B-E8C9E5757935}" destId="{ED46BFA8-FDB2-467A-88A0-63D4DFD513B8}" srcOrd="12" destOrd="0" presId="urn:microsoft.com/office/officeart/2011/layout/ConvergingText"/>
    <dgm:cxn modelId="{049A06C6-FBBE-4E5F-AA9C-BD15B25404A3}" type="presParOf" srcId="{C41F4466-61C4-46C1-8F4B-E8C9E5757935}" destId="{0E4001AA-58FE-4050-9B20-1821513C8BAD}" srcOrd="13" destOrd="0" presId="urn:microsoft.com/office/officeart/2011/layout/ConvergingText"/>
    <dgm:cxn modelId="{5A679F21-3BDE-4D8D-8A0D-C20DF267EFEE}" type="presParOf" srcId="{C41F4466-61C4-46C1-8F4B-E8C9E5757935}" destId="{689AE484-317A-4047-A183-C2E0F5554746}" srcOrd="14" destOrd="0" presId="urn:microsoft.com/office/officeart/2011/layout/ConvergingText"/>
    <dgm:cxn modelId="{B1A56022-1ECE-47F9-BF61-5CF9771E435B}" type="presParOf" srcId="{C41F4466-61C4-46C1-8F4B-E8C9E5757935}" destId="{0AB4D059-560B-4792-8334-E5BBFBCD4F89}" srcOrd="15" destOrd="0" presId="urn:microsoft.com/office/officeart/2011/layout/ConvergingText"/>
    <dgm:cxn modelId="{6BBCBD09-2D17-42AD-AF82-A149C206378A}" type="presParOf" srcId="{C41F4466-61C4-46C1-8F4B-E8C9E5757935}" destId="{69D104EF-E247-4E81-A7EC-6458FF0AB08C}" srcOrd="16" destOrd="0" presId="urn:microsoft.com/office/officeart/2011/layout/ConvergingText"/>
    <dgm:cxn modelId="{1CE7115F-B79A-4F8A-8454-725DF3E33BD7}" type="presParOf" srcId="{C41F4466-61C4-46C1-8F4B-E8C9E5757935}" destId="{17D01556-081B-4AE1-B010-1F3099C392D8}" srcOrd="17" destOrd="0" presId="urn:microsoft.com/office/officeart/2011/layout/ConvergingText"/>
    <dgm:cxn modelId="{F400B41F-DEF1-4D95-AF55-2F470F7AEBC6}" type="presParOf" srcId="{C41F4466-61C4-46C1-8F4B-E8C9E5757935}" destId="{448C71A9-71CF-44DD-8B04-79AE7B2A8FBE}" srcOrd="18" destOrd="0" presId="urn:microsoft.com/office/officeart/2011/layout/ConvergingText"/>
    <dgm:cxn modelId="{953CFEA3-709F-47C5-884E-58AEE80A7413}" type="presParOf" srcId="{C41F4466-61C4-46C1-8F4B-E8C9E5757935}" destId="{BC804959-F024-41E4-AE4C-7E874DC2A614}" srcOrd="19" destOrd="0" presId="urn:microsoft.com/office/officeart/2011/layout/ConvergingText"/>
    <dgm:cxn modelId="{DB039B8D-EFFA-4381-9F60-0C7C96723D70}" type="presParOf" srcId="{C41F4466-61C4-46C1-8F4B-E8C9E5757935}" destId="{D1EB161C-503A-4963-B40E-74C87B386EB5}" srcOrd="20" destOrd="0" presId="urn:microsoft.com/office/officeart/2011/layout/ConvergingText"/>
    <dgm:cxn modelId="{7D95F271-890E-42B5-8582-E0699C51DD78}" type="presParOf" srcId="{C41F4466-61C4-46C1-8F4B-E8C9E5757935}" destId="{CCB0812B-0A89-471E-80DB-F3FF7BB04CC1}" srcOrd="21" destOrd="0" presId="urn:microsoft.com/office/officeart/2011/layout/ConvergingText"/>
    <dgm:cxn modelId="{8AFEE6F5-55AF-4431-8E09-B05DB92F60D6}" type="presParOf" srcId="{C41F4466-61C4-46C1-8F4B-E8C9E5757935}" destId="{C6976258-3E2A-48FE-92B1-8E7ECC5A38EA}" srcOrd="22" destOrd="0" presId="urn:microsoft.com/office/officeart/2011/layout/ConvergingText"/>
    <dgm:cxn modelId="{3FA6857A-1032-4C9A-8829-72AAAF1AB5EE}" type="presParOf" srcId="{C41F4466-61C4-46C1-8F4B-E8C9E5757935}" destId="{3D2BE0EA-A3C5-4F6C-B8D1-CDF924C5CA0B}" srcOrd="23" destOrd="0" presId="urn:microsoft.com/office/officeart/2011/layout/ConvergingText"/>
    <dgm:cxn modelId="{573D1742-DEF1-495E-9CF3-C6EDFFB44237}" type="presParOf" srcId="{C41F4466-61C4-46C1-8F4B-E8C9E5757935}" destId="{8D8877B5-6581-40B7-9AE9-46540BB63493}" srcOrd="24" destOrd="0" presId="urn:microsoft.com/office/officeart/2011/layout/ConvergingText"/>
    <dgm:cxn modelId="{57B6ADEA-456A-4F57-9E26-CA43F4628A67}" type="presParOf" srcId="{C41F4466-61C4-46C1-8F4B-E8C9E5757935}" destId="{DF62D116-A3E6-49C7-8AB8-4F186583B770}" srcOrd="25" destOrd="0" presId="urn:microsoft.com/office/officeart/2011/layout/ConvergingText"/>
    <dgm:cxn modelId="{FBC1564E-656E-4B2D-A109-5D665BE3716D}" type="presParOf" srcId="{C41F4466-61C4-46C1-8F4B-E8C9E5757935}" destId="{0CB33ED1-7DA6-41B2-A180-87D60E26A17D}" srcOrd="26" destOrd="0" presId="urn:microsoft.com/office/officeart/2011/layout/ConvergingText"/>
    <dgm:cxn modelId="{C3981FB4-BCB5-419D-A562-E8B7BF17463E}" type="presParOf" srcId="{C41F4466-61C4-46C1-8F4B-E8C9E5757935}" destId="{96CA9D11-77D7-4B44-855E-DEE5A8DE50EF}" srcOrd="27" destOrd="0" presId="urn:microsoft.com/office/officeart/2011/layout/ConvergingText"/>
    <dgm:cxn modelId="{6B820572-7B57-4377-89F0-353FF1A546A6}" type="presParOf" srcId="{C41F4466-61C4-46C1-8F4B-E8C9E5757935}" destId="{8B71C989-177C-4876-A98C-C1A7651115A6}" srcOrd="28" destOrd="0" presId="urn:microsoft.com/office/officeart/2011/layout/ConvergingText"/>
    <dgm:cxn modelId="{BC1DFC57-FECF-4FA5-B88D-B6A6BF57CE88}" type="presParOf" srcId="{C41F4466-61C4-46C1-8F4B-E8C9E5757935}" destId="{4CF30D26-77C0-4936-8154-804CF85DB58B}" srcOrd="29" destOrd="0" presId="urn:microsoft.com/office/officeart/2011/layout/ConvergingText"/>
    <dgm:cxn modelId="{666CF58B-5AEE-405E-BB66-CE3AD6D1CCF6}" type="presParOf" srcId="{C41F4466-61C4-46C1-8F4B-E8C9E5757935}" destId="{B9D44324-5689-40E5-9707-F074D4EE690B}" srcOrd="30" destOrd="0" presId="urn:microsoft.com/office/officeart/2011/layout/ConvergingText"/>
    <dgm:cxn modelId="{C0ECB38E-63F0-4250-9FCA-600FC479484A}" type="presParOf" srcId="{C41F4466-61C4-46C1-8F4B-E8C9E5757935}" destId="{98B7A136-CDA5-44A9-8BDE-696F205ACD73}" srcOrd="31" destOrd="0" presId="urn:microsoft.com/office/officeart/2011/layout/ConvergingText"/>
    <dgm:cxn modelId="{9A17DC6E-85D4-4640-9EAB-A423D79D39FA}" type="presParOf" srcId="{C41F4466-61C4-46C1-8F4B-E8C9E5757935}" destId="{5C978330-BEFA-47D3-B7E6-D0F3FC5A836A}" srcOrd="32" destOrd="0" presId="urn:microsoft.com/office/officeart/2011/layout/ConvergingText"/>
    <dgm:cxn modelId="{94D76C4F-98DD-441C-93FA-A078530A9E2F}" type="presParOf" srcId="{C41F4466-61C4-46C1-8F4B-E8C9E5757935}" destId="{20450115-7C20-47EF-8122-A1F081DBC8E6}" srcOrd="33" destOrd="0" presId="urn:microsoft.com/office/officeart/2011/layout/ConvergingText"/>
    <dgm:cxn modelId="{9359C25D-189C-4A73-9F15-9C1C9C2BD995}" type="presParOf" srcId="{C41F4466-61C4-46C1-8F4B-E8C9E5757935}" destId="{EADACEC3-4494-44B2-B495-2A66C63D2DF4}" srcOrd="34" destOrd="0" presId="urn:microsoft.com/office/officeart/2011/layout/ConvergingText"/>
    <dgm:cxn modelId="{D18778E3-997E-47BD-85FD-F5EB7473F39B}" type="presParOf" srcId="{C41F4466-61C4-46C1-8F4B-E8C9E5757935}" destId="{4DC3A5E5-6933-4917-99AA-5FFCC733051E}" srcOrd="35" destOrd="0" presId="urn:microsoft.com/office/officeart/2011/layout/ConvergingText"/>
    <dgm:cxn modelId="{C179CE17-ADF5-4C78-84D9-5C0F14667409}" type="presParOf" srcId="{C41F4466-61C4-46C1-8F4B-E8C9E5757935}" destId="{6D3D2041-6E8A-449B-81F3-B73A4DC4EC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78CA09-9673-4940-B667-C94FEF9BC35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FADE16-7E06-4759-9E34-2C9142F26640}">
      <dgm:prSet custT="1"/>
      <dgm:spPr/>
      <dgm:t>
        <a:bodyPr/>
        <a:lstStyle/>
        <a:p>
          <a:pPr algn="l"/>
          <a:r>
            <a:rPr lang="en-US" sz="2000" b="1" dirty="0"/>
            <a:t>Amongst pupils with an EHCP, the most common primary type of SEN is Autism Spectrum Condition  which accounts for 30% - Impact on health services including diagnostic and post diagnostic support </a:t>
          </a:r>
        </a:p>
      </dgm:t>
    </dgm:pt>
    <dgm:pt modelId="{57AD3949-0081-406A-AAD4-9A20BE129659}" type="parTrans" cxnId="{845ADDD7-5483-4FD0-9880-C761CC491B3B}">
      <dgm:prSet/>
      <dgm:spPr/>
      <dgm:t>
        <a:bodyPr/>
        <a:lstStyle/>
        <a:p>
          <a:endParaRPr lang="en-US" sz="2000" b="1"/>
        </a:p>
      </dgm:t>
    </dgm:pt>
    <dgm:pt modelId="{E4730C06-9E49-4299-A9A4-F3B83562FE73}" type="sibTrans" cxnId="{845ADDD7-5483-4FD0-9880-C761CC491B3B}">
      <dgm:prSet phldrT="01" phldr="0"/>
      <dgm:spPr/>
      <dgm:t>
        <a:bodyPr/>
        <a:lstStyle/>
        <a:p>
          <a:endParaRPr lang="en-US" sz="2000" b="1"/>
        </a:p>
      </dgm:t>
    </dgm:pt>
    <dgm:pt modelId="{64853B1B-C4BE-47F0-9C2B-604E7D1635DC}">
      <dgm:prSet custT="1"/>
      <dgm:spPr/>
      <dgm:t>
        <a:bodyPr/>
        <a:lstStyle/>
        <a:p>
          <a:endParaRPr lang="en-GB" sz="2000" b="1" dirty="0"/>
        </a:p>
        <a:p>
          <a:endParaRPr lang="en-GB" sz="2000" b="1" dirty="0"/>
        </a:p>
        <a:p>
          <a:r>
            <a:rPr lang="en-GB" sz="2000" b="1" dirty="0"/>
            <a:t>Amongst pupils on SEN support in state funded primary schools the most common type of need in 2021 was SLCN 34% and in Secondary schools this was Social Emotional and mental health (SEMH) 22%</a:t>
          </a:r>
        </a:p>
        <a:p>
          <a:endParaRPr lang="en-GB" sz="2000" b="1" dirty="0"/>
        </a:p>
        <a:p>
          <a:endParaRPr lang="en-GB" sz="2000" b="1" dirty="0"/>
        </a:p>
      </dgm:t>
    </dgm:pt>
    <dgm:pt modelId="{329FF42D-381D-4693-A68B-4B9ED8BDB389}" type="parTrans" cxnId="{E2DC4FC8-CEA1-473F-BE32-C2991C57836A}">
      <dgm:prSet/>
      <dgm:spPr/>
      <dgm:t>
        <a:bodyPr/>
        <a:lstStyle/>
        <a:p>
          <a:endParaRPr lang="en-US" sz="2000" b="1"/>
        </a:p>
      </dgm:t>
    </dgm:pt>
    <dgm:pt modelId="{A974EDBE-9AFC-4892-A5E4-22E90E51D4C1}" type="sibTrans" cxnId="{E2DC4FC8-CEA1-473F-BE32-C2991C57836A}">
      <dgm:prSet phldrT="02" phldr="0"/>
      <dgm:spPr/>
      <dgm:t>
        <a:bodyPr/>
        <a:lstStyle/>
        <a:p>
          <a:endParaRPr lang="en-US" sz="2000" b="1"/>
        </a:p>
      </dgm:t>
    </dgm:pt>
    <dgm:pt modelId="{66983ED9-37CE-4F20-9C1D-0DC6EB823510}">
      <dgm:prSet custT="1"/>
      <dgm:spPr/>
      <dgm:t>
        <a:bodyPr/>
        <a:lstStyle/>
        <a:p>
          <a:r>
            <a:rPr lang="en-GB" sz="2000" b="1" dirty="0"/>
            <a:t>Developing a  joined-up Workforce strategy that responds to the rising workloads </a:t>
          </a:r>
          <a:endParaRPr lang="en-US" sz="2000" b="1" dirty="0"/>
        </a:p>
      </dgm:t>
    </dgm:pt>
    <dgm:pt modelId="{88E9A60C-60CC-432E-A1BB-BFA840B4EAA0}" type="parTrans" cxnId="{6698E140-FCDC-41D8-9E74-70A40712FF01}">
      <dgm:prSet/>
      <dgm:spPr/>
      <dgm:t>
        <a:bodyPr/>
        <a:lstStyle/>
        <a:p>
          <a:endParaRPr lang="en-US" sz="2000" b="1"/>
        </a:p>
      </dgm:t>
    </dgm:pt>
    <dgm:pt modelId="{54B1E389-0B73-4F2D-882A-4FCF0FF2C6EF}" type="sibTrans" cxnId="{6698E140-FCDC-41D8-9E74-70A40712FF01}">
      <dgm:prSet phldrT="03" phldr="0"/>
      <dgm:spPr/>
      <dgm:t>
        <a:bodyPr/>
        <a:lstStyle/>
        <a:p>
          <a:endParaRPr lang="en-US" sz="2000" b="1"/>
        </a:p>
      </dgm:t>
    </dgm:pt>
    <dgm:pt modelId="{BEC840E9-3ECE-45B0-9C5F-5E75AC4174D9}">
      <dgm:prSet custT="1"/>
      <dgm:spPr/>
      <dgm:t>
        <a:bodyPr/>
        <a:lstStyle/>
        <a:p>
          <a:r>
            <a:rPr lang="en-US" sz="2000" b="1" dirty="0"/>
            <a:t>Joint  planning, development and commissioning of services  using data and intelligence from the JSNA </a:t>
          </a:r>
        </a:p>
      </dgm:t>
    </dgm:pt>
    <dgm:pt modelId="{814CA7E0-17AA-4091-A99B-FF8F99AA6552}" type="parTrans" cxnId="{F68A9920-47CA-4AD5-AD48-DE10FCE851CA}">
      <dgm:prSet/>
      <dgm:spPr/>
      <dgm:t>
        <a:bodyPr/>
        <a:lstStyle/>
        <a:p>
          <a:endParaRPr lang="en-US" sz="2000" b="1"/>
        </a:p>
      </dgm:t>
    </dgm:pt>
    <dgm:pt modelId="{91C386EC-C77C-40A5-935B-AF36B9F4EC7C}" type="sibTrans" cxnId="{F68A9920-47CA-4AD5-AD48-DE10FCE851CA}">
      <dgm:prSet phldrT="04" phldr="0"/>
      <dgm:spPr/>
      <dgm:t>
        <a:bodyPr/>
        <a:lstStyle/>
        <a:p>
          <a:endParaRPr lang="en-US" sz="2000" b="1"/>
        </a:p>
      </dgm:t>
    </dgm:pt>
    <dgm:pt modelId="{50D2BEE7-7B6F-49EC-B86F-5C0F7AE660D8}" type="pres">
      <dgm:prSet presAssocID="{7378CA09-9673-4940-B667-C94FEF9BC35B}" presName="diagram" presStyleCnt="0">
        <dgm:presLayoutVars>
          <dgm:dir/>
          <dgm:resizeHandles val="exact"/>
        </dgm:presLayoutVars>
      </dgm:prSet>
      <dgm:spPr/>
    </dgm:pt>
    <dgm:pt modelId="{68C23FD8-0995-4C5F-98EF-67665FC3F858}" type="pres">
      <dgm:prSet presAssocID="{80FADE16-7E06-4759-9E34-2C9142F26640}" presName="node" presStyleLbl="node1" presStyleIdx="0" presStyleCnt="4">
        <dgm:presLayoutVars>
          <dgm:bulletEnabled val="1"/>
        </dgm:presLayoutVars>
      </dgm:prSet>
      <dgm:spPr/>
    </dgm:pt>
    <dgm:pt modelId="{1532B141-EA00-4940-B272-B49544B39FCE}" type="pres">
      <dgm:prSet presAssocID="{E4730C06-9E49-4299-A9A4-F3B83562FE73}" presName="sibTrans" presStyleCnt="0"/>
      <dgm:spPr/>
    </dgm:pt>
    <dgm:pt modelId="{6D9B9D50-08FA-4AEF-BFA1-2ECE3FF720EA}" type="pres">
      <dgm:prSet presAssocID="{64853B1B-C4BE-47F0-9C2B-604E7D1635DC}" presName="node" presStyleLbl="node1" presStyleIdx="1" presStyleCnt="4">
        <dgm:presLayoutVars>
          <dgm:bulletEnabled val="1"/>
        </dgm:presLayoutVars>
      </dgm:prSet>
      <dgm:spPr/>
    </dgm:pt>
    <dgm:pt modelId="{027F51AB-4FA6-45C6-BC4C-8A61E7211592}" type="pres">
      <dgm:prSet presAssocID="{A974EDBE-9AFC-4892-A5E4-22E90E51D4C1}" presName="sibTrans" presStyleCnt="0"/>
      <dgm:spPr/>
    </dgm:pt>
    <dgm:pt modelId="{2422C0F0-1673-4183-935E-76A00C7700B3}" type="pres">
      <dgm:prSet presAssocID="{66983ED9-37CE-4F20-9C1D-0DC6EB823510}" presName="node" presStyleLbl="node1" presStyleIdx="2" presStyleCnt="4" custLinFactNeighborX="567">
        <dgm:presLayoutVars>
          <dgm:bulletEnabled val="1"/>
        </dgm:presLayoutVars>
      </dgm:prSet>
      <dgm:spPr/>
    </dgm:pt>
    <dgm:pt modelId="{4D14E8BD-2CAB-4DF8-BE22-4BAFE50F5C9B}" type="pres">
      <dgm:prSet presAssocID="{54B1E389-0B73-4F2D-882A-4FCF0FF2C6EF}" presName="sibTrans" presStyleCnt="0"/>
      <dgm:spPr/>
    </dgm:pt>
    <dgm:pt modelId="{507BDAD4-AFCA-4487-85D2-6E119E19C7E1}" type="pres">
      <dgm:prSet presAssocID="{BEC840E9-3ECE-45B0-9C5F-5E75AC4174D9}" presName="node" presStyleLbl="node1" presStyleIdx="3" presStyleCnt="4">
        <dgm:presLayoutVars>
          <dgm:bulletEnabled val="1"/>
        </dgm:presLayoutVars>
      </dgm:prSet>
      <dgm:spPr/>
    </dgm:pt>
  </dgm:ptLst>
  <dgm:cxnLst>
    <dgm:cxn modelId="{FC1F7101-490D-48A5-B61C-9BBC1E67AA0D}" type="presOf" srcId="{7378CA09-9673-4940-B667-C94FEF9BC35B}" destId="{50D2BEE7-7B6F-49EC-B86F-5C0F7AE660D8}" srcOrd="0" destOrd="0" presId="urn:microsoft.com/office/officeart/2005/8/layout/default"/>
    <dgm:cxn modelId="{6BC5051D-B154-44FF-A210-A75033CA06C9}" type="presOf" srcId="{64853B1B-C4BE-47F0-9C2B-604E7D1635DC}" destId="{6D9B9D50-08FA-4AEF-BFA1-2ECE3FF720EA}" srcOrd="0" destOrd="0" presId="urn:microsoft.com/office/officeart/2005/8/layout/default"/>
    <dgm:cxn modelId="{F68A9920-47CA-4AD5-AD48-DE10FCE851CA}" srcId="{7378CA09-9673-4940-B667-C94FEF9BC35B}" destId="{BEC840E9-3ECE-45B0-9C5F-5E75AC4174D9}" srcOrd="3" destOrd="0" parTransId="{814CA7E0-17AA-4091-A99B-FF8F99AA6552}" sibTransId="{91C386EC-C77C-40A5-935B-AF36B9F4EC7C}"/>
    <dgm:cxn modelId="{E3424937-F520-4B71-A4EA-22FD8A556752}" type="presOf" srcId="{BEC840E9-3ECE-45B0-9C5F-5E75AC4174D9}" destId="{507BDAD4-AFCA-4487-85D2-6E119E19C7E1}" srcOrd="0" destOrd="0" presId="urn:microsoft.com/office/officeart/2005/8/layout/default"/>
    <dgm:cxn modelId="{6698E140-FCDC-41D8-9E74-70A40712FF01}" srcId="{7378CA09-9673-4940-B667-C94FEF9BC35B}" destId="{66983ED9-37CE-4F20-9C1D-0DC6EB823510}" srcOrd="2" destOrd="0" parTransId="{88E9A60C-60CC-432E-A1BB-BFA840B4EAA0}" sibTransId="{54B1E389-0B73-4F2D-882A-4FCF0FF2C6EF}"/>
    <dgm:cxn modelId="{7329274F-54AE-48BA-A978-2BD702FFE27B}" type="presOf" srcId="{80FADE16-7E06-4759-9E34-2C9142F26640}" destId="{68C23FD8-0995-4C5F-98EF-67665FC3F858}" srcOrd="0" destOrd="0" presId="urn:microsoft.com/office/officeart/2005/8/layout/default"/>
    <dgm:cxn modelId="{66D852A8-3B3E-4486-9B72-CEA6E4E374B7}" type="presOf" srcId="{66983ED9-37CE-4F20-9C1D-0DC6EB823510}" destId="{2422C0F0-1673-4183-935E-76A00C7700B3}" srcOrd="0" destOrd="0" presId="urn:microsoft.com/office/officeart/2005/8/layout/default"/>
    <dgm:cxn modelId="{E2DC4FC8-CEA1-473F-BE32-C2991C57836A}" srcId="{7378CA09-9673-4940-B667-C94FEF9BC35B}" destId="{64853B1B-C4BE-47F0-9C2B-604E7D1635DC}" srcOrd="1" destOrd="0" parTransId="{329FF42D-381D-4693-A68B-4B9ED8BDB389}" sibTransId="{A974EDBE-9AFC-4892-A5E4-22E90E51D4C1}"/>
    <dgm:cxn modelId="{845ADDD7-5483-4FD0-9880-C761CC491B3B}" srcId="{7378CA09-9673-4940-B667-C94FEF9BC35B}" destId="{80FADE16-7E06-4759-9E34-2C9142F26640}" srcOrd="0" destOrd="0" parTransId="{57AD3949-0081-406A-AAD4-9A20BE129659}" sibTransId="{E4730C06-9E49-4299-A9A4-F3B83562FE73}"/>
    <dgm:cxn modelId="{F1BD9413-36EC-4EC6-A2F7-E3E53D7196ED}" type="presParOf" srcId="{50D2BEE7-7B6F-49EC-B86F-5C0F7AE660D8}" destId="{68C23FD8-0995-4C5F-98EF-67665FC3F858}" srcOrd="0" destOrd="0" presId="urn:microsoft.com/office/officeart/2005/8/layout/default"/>
    <dgm:cxn modelId="{1EBED926-4D3D-43D6-ADF1-19909114FDA0}" type="presParOf" srcId="{50D2BEE7-7B6F-49EC-B86F-5C0F7AE660D8}" destId="{1532B141-EA00-4940-B272-B49544B39FCE}" srcOrd="1" destOrd="0" presId="urn:microsoft.com/office/officeart/2005/8/layout/default"/>
    <dgm:cxn modelId="{087698E3-26B8-4514-A99F-F5B3BD32A6D2}" type="presParOf" srcId="{50D2BEE7-7B6F-49EC-B86F-5C0F7AE660D8}" destId="{6D9B9D50-08FA-4AEF-BFA1-2ECE3FF720EA}" srcOrd="2" destOrd="0" presId="urn:microsoft.com/office/officeart/2005/8/layout/default"/>
    <dgm:cxn modelId="{7A00B200-AB90-4984-B29C-B26834E1C72D}" type="presParOf" srcId="{50D2BEE7-7B6F-49EC-B86F-5C0F7AE660D8}" destId="{027F51AB-4FA6-45C6-BC4C-8A61E7211592}" srcOrd="3" destOrd="0" presId="urn:microsoft.com/office/officeart/2005/8/layout/default"/>
    <dgm:cxn modelId="{D86B3C6B-2BF8-428F-8172-F041443B59EF}" type="presParOf" srcId="{50D2BEE7-7B6F-49EC-B86F-5C0F7AE660D8}" destId="{2422C0F0-1673-4183-935E-76A00C7700B3}" srcOrd="4" destOrd="0" presId="urn:microsoft.com/office/officeart/2005/8/layout/default"/>
    <dgm:cxn modelId="{367FD2F6-2134-4203-9C93-09C81254A010}" type="presParOf" srcId="{50D2BEE7-7B6F-49EC-B86F-5C0F7AE660D8}" destId="{4D14E8BD-2CAB-4DF8-BE22-4BAFE50F5C9B}" srcOrd="5" destOrd="0" presId="urn:microsoft.com/office/officeart/2005/8/layout/default"/>
    <dgm:cxn modelId="{43F2CDE5-5BD6-4DF0-990D-FA74B6A9AA52}" type="presParOf" srcId="{50D2BEE7-7B6F-49EC-B86F-5C0F7AE660D8}" destId="{507BDAD4-AFCA-4487-85D2-6E119E19C7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592CA-EE23-4040-A506-9B87EE29285B}">
      <dsp:nvSpPr>
        <dsp:cNvPr id="0" name=""/>
        <dsp:cNvSpPr/>
      </dsp:nvSpPr>
      <dsp:spPr>
        <a:xfrm>
          <a:off x="553872" y="583187"/>
          <a:ext cx="3689612" cy="368961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B4407-1A40-4167-BEEB-30DABBF97D48}">
      <dsp:nvSpPr>
        <dsp:cNvPr id="0" name=""/>
        <dsp:cNvSpPr/>
      </dsp:nvSpPr>
      <dsp:spPr>
        <a:xfrm>
          <a:off x="553592" y="614922"/>
          <a:ext cx="3689612" cy="3689612"/>
        </a:xfrm>
        <a:prstGeom prst="blockArc">
          <a:avLst>
            <a:gd name="adj1" fmla="val 5444376"/>
            <a:gd name="adj2" fmla="val 10860545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A7A94-5BA7-41C8-9237-DFDD3778B34E}">
      <dsp:nvSpPr>
        <dsp:cNvPr id="0" name=""/>
        <dsp:cNvSpPr/>
      </dsp:nvSpPr>
      <dsp:spPr>
        <a:xfrm>
          <a:off x="554151" y="614929"/>
          <a:ext cx="3689612" cy="3689612"/>
        </a:xfrm>
        <a:prstGeom prst="blockArc">
          <a:avLst>
            <a:gd name="adj1" fmla="val 21539441"/>
            <a:gd name="adj2" fmla="val 5445443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1EF91-A401-4404-BBE0-BDE7B1CA4C9A}">
      <dsp:nvSpPr>
        <dsp:cNvPr id="0" name=""/>
        <dsp:cNvSpPr/>
      </dsp:nvSpPr>
      <dsp:spPr>
        <a:xfrm>
          <a:off x="553872" y="583187"/>
          <a:ext cx="3689612" cy="368961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EB902-0D56-4D02-9D7A-3FD6105F109D}">
      <dsp:nvSpPr>
        <dsp:cNvPr id="0" name=""/>
        <dsp:cNvSpPr/>
      </dsp:nvSpPr>
      <dsp:spPr>
        <a:xfrm>
          <a:off x="1532885" y="1578851"/>
          <a:ext cx="1731586" cy="1698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Child / Young Person </a:t>
          </a:r>
        </a:p>
      </dsp:txBody>
      <dsp:txXfrm>
        <a:off x="1786470" y="1827559"/>
        <a:ext cx="1224416" cy="1200867"/>
      </dsp:txXfrm>
    </dsp:sp>
    <dsp:sp modelId="{04768BE5-F27D-4240-AF2E-65013646B0F1}">
      <dsp:nvSpPr>
        <dsp:cNvPr id="0" name=""/>
        <dsp:cNvSpPr/>
      </dsp:nvSpPr>
      <dsp:spPr>
        <a:xfrm>
          <a:off x="1804279" y="31585"/>
          <a:ext cx="1188798" cy="11887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Education, Health &amp; social care outcomes  </a:t>
          </a:r>
          <a:endParaRPr lang="en-GB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78374" y="205680"/>
        <a:ext cx="840608" cy="840608"/>
      </dsp:txXfrm>
    </dsp:sp>
    <dsp:sp modelId="{4472654E-F692-44B9-991B-824D3BD4F502}">
      <dsp:nvSpPr>
        <dsp:cNvPr id="0" name=""/>
        <dsp:cNvSpPr/>
      </dsp:nvSpPr>
      <dsp:spPr>
        <a:xfrm>
          <a:off x="3606288" y="1833594"/>
          <a:ext cx="1188798" cy="1188798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SEND System and Alternative Provision Navigation </a:t>
          </a:r>
          <a:endParaRPr lang="en-GB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80383" y="2007689"/>
        <a:ext cx="840608" cy="840608"/>
      </dsp:txXfrm>
    </dsp:sp>
    <dsp:sp modelId="{8D72C773-5CD2-42DF-9883-7245EF6F1571}">
      <dsp:nvSpPr>
        <dsp:cNvPr id="0" name=""/>
        <dsp:cNvSpPr/>
      </dsp:nvSpPr>
      <dsp:spPr>
        <a:xfrm>
          <a:off x="1780739" y="3667188"/>
          <a:ext cx="1188798" cy="1188798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System investment and  value</a:t>
          </a:r>
          <a:endParaRPr lang="en-GB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54834" y="3841283"/>
        <a:ext cx="840608" cy="840608"/>
      </dsp:txXfrm>
    </dsp:sp>
    <dsp:sp modelId="{4699BA5C-F890-4716-B9D6-70CF0037B814}">
      <dsp:nvSpPr>
        <dsp:cNvPr id="0" name=""/>
        <dsp:cNvSpPr/>
      </dsp:nvSpPr>
      <dsp:spPr>
        <a:xfrm>
          <a:off x="2270" y="1833594"/>
          <a:ext cx="1188798" cy="118879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Family, Parents /Carers ; CYP Feedback </a:t>
          </a:r>
          <a:endParaRPr lang="en-GB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6365" y="2007689"/>
        <a:ext cx="840608" cy="84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C6154-61EC-4E21-8E5B-33FF22D1DC99}">
      <dsp:nvSpPr>
        <dsp:cNvPr id="0" name=""/>
        <dsp:cNvSpPr/>
      </dsp:nvSpPr>
      <dsp:spPr>
        <a:xfrm>
          <a:off x="2854" y="667521"/>
          <a:ext cx="5839657" cy="4337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Reasons for celebration…</a:t>
          </a: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/>
            <a:t>SEND being acknowledged  as a priority on the Government`s agenda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Commitment to turn the vicious cycle into a virtuous one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Our advocacy role and the ability to   influence  SEND policy changes. </a:t>
          </a:r>
        </a:p>
      </dsp:txBody>
      <dsp:txXfrm>
        <a:off x="2854" y="667521"/>
        <a:ext cx="5839657" cy="4337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35F47-E2BE-47F2-8928-50D7F270F996}">
      <dsp:nvSpPr>
        <dsp:cNvPr id="0" name=""/>
        <dsp:cNvSpPr/>
      </dsp:nvSpPr>
      <dsp:spPr>
        <a:xfrm>
          <a:off x="5112349" y="1236192"/>
          <a:ext cx="136384" cy="1363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86C12-19C0-4CC7-8D9C-83F2EAB8C3E4}">
      <dsp:nvSpPr>
        <dsp:cNvPr id="0" name=""/>
        <dsp:cNvSpPr/>
      </dsp:nvSpPr>
      <dsp:spPr>
        <a:xfrm>
          <a:off x="4862389" y="1236192"/>
          <a:ext cx="136384" cy="136382"/>
        </a:xfrm>
        <a:prstGeom prst="ellipse">
          <a:avLst/>
        </a:prstGeom>
        <a:solidFill>
          <a:schemeClr val="accent5">
            <a:hueOff val="-204804"/>
            <a:satOff val="-528"/>
            <a:lumOff val="-357"/>
            <a:alphaOff val="0"/>
          </a:schemeClr>
        </a:solidFill>
        <a:ln w="12700" cap="flat" cmpd="sng" algn="ctr">
          <a:solidFill>
            <a:schemeClr val="accent5">
              <a:hueOff val="-204804"/>
              <a:satOff val="-528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C0513-877C-42D3-83CE-C116019417C9}">
      <dsp:nvSpPr>
        <dsp:cNvPr id="0" name=""/>
        <dsp:cNvSpPr/>
      </dsp:nvSpPr>
      <dsp:spPr>
        <a:xfrm>
          <a:off x="4612429" y="1236192"/>
          <a:ext cx="136384" cy="136382"/>
        </a:xfrm>
        <a:prstGeom prst="ellipse">
          <a:avLst/>
        </a:prstGeom>
        <a:solidFill>
          <a:schemeClr val="accent5">
            <a:hueOff val="-409609"/>
            <a:satOff val="-1056"/>
            <a:lumOff val="-713"/>
            <a:alphaOff val="0"/>
          </a:schemeClr>
        </a:solidFill>
        <a:ln w="12700" cap="flat" cmpd="sng" algn="ctr">
          <a:solidFill>
            <a:schemeClr val="accent5">
              <a:hueOff val="-409609"/>
              <a:satOff val="-1056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2747-B5F2-436F-A69B-2C94301A2AA8}">
      <dsp:nvSpPr>
        <dsp:cNvPr id="0" name=""/>
        <dsp:cNvSpPr/>
      </dsp:nvSpPr>
      <dsp:spPr>
        <a:xfrm>
          <a:off x="4362945" y="1236192"/>
          <a:ext cx="136384" cy="136382"/>
        </a:xfrm>
        <a:prstGeom prst="ellipse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accent5">
              <a:hueOff val="-614413"/>
              <a:satOff val="-1584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A0E60-C44D-4F1F-BF50-FD02A37A7212}">
      <dsp:nvSpPr>
        <dsp:cNvPr id="0" name=""/>
        <dsp:cNvSpPr/>
      </dsp:nvSpPr>
      <dsp:spPr>
        <a:xfrm>
          <a:off x="4112985" y="1236192"/>
          <a:ext cx="136384" cy="136382"/>
        </a:xfrm>
        <a:prstGeom prst="ellipse">
          <a:avLst/>
        </a:prstGeom>
        <a:solidFill>
          <a:schemeClr val="accent5">
            <a:hueOff val="-819217"/>
            <a:satOff val="-2111"/>
            <a:lumOff val="-1426"/>
            <a:alphaOff val="0"/>
          </a:schemeClr>
        </a:solidFill>
        <a:ln w="12700" cap="flat" cmpd="sng" algn="ctr">
          <a:solidFill>
            <a:schemeClr val="accent5">
              <a:hueOff val="-819217"/>
              <a:satOff val="-2111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BB2A4-D85D-40DA-BA98-1119CEA56F9D}">
      <dsp:nvSpPr>
        <dsp:cNvPr id="0" name=""/>
        <dsp:cNvSpPr/>
      </dsp:nvSpPr>
      <dsp:spPr>
        <a:xfrm>
          <a:off x="3726640" y="1168001"/>
          <a:ext cx="272769" cy="272989"/>
        </a:xfrm>
        <a:prstGeom prst="ellipse">
          <a:avLst/>
        </a:prstGeom>
        <a:solidFill>
          <a:schemeClr val="accent5">
            <a:hueOff val="-1024022"/>
            <a:satOff val="-2639"/>
            <a:lumOff val="-1783"/>
            <a:alphaOff val="0"/>
          </a:schemeClr>
        </a:solidFill>
        <a:ln w="12700" cap="flat" cmpd="sng" algn="ctr">
          <a:solidFill>
            <a:schemeClr val="accent5">
              <a:hueOff val="-1024022"/>
              <a:satOff val="-263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EAA23-DD22-4DAF-A780-2FEC164F8286}">
      <dsp:nvSpPr>
        <dsp:cNvPr id="0" name=""/>
        <dsp:cNvSpPr/>
      </dsp:nvSpPr>
      <dsp:spPr>
        <a:xfrm>
          <a:off x="4889951" y="954454"/>
          <a:ext cx="136384" cy="136382"/>
        </a:xfrm>
        <a:prstGeom prst="ellipse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accent5">
              <a:hueOff val="-1228826"/>
              <a:satOff val="-3167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0FC5D-8DD7-4B54-A1C9-5BC9C273D614}">
      <dsp:nvSpPr>
        <dsp:cNvPr id="0" name=""/>
        <dsp:cNvSpPr/>
      </dsp:nvSpPr>
      <dsp:spPr>
        <a:xfrm>
          <a:off x="4889951" y="1519949"/>
          <a:ext cx="136384" cy="136382"/>
        </a:xfrm>
        <a:prstGeom prst="ellipse">
          <a:avLst/>
        </a:prstGeom>
        <a:solidFill>
          <a:schemeClr val="accent5">
            <a:hueOff val="-1433630"/>
            <a:satOff val="-3695"/>
            <a:lumOff val="-2496"/>
            <a:alphaOff val="0"/>
          </a:schemeClr>
        </a:solidFill>
        <a:ln w="12700" cap="flat" cmpd="sng" algn="ctr">
          <a:solidFill>
            <a:schemeClr val="accent5">
              <a:hueOff val="-1433630"/>
              <a:satOff val="-3695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EE22D-2E62-42F7-81B4-EB49A98F3E72}">
      <dsp:nvSpPr>
        <dsp:cNvPr id="0" name=""/>
        <dsp:cNvSpPr/>
      </dsp:nvSpPr>
      <dsp:spPr>
        <a:xfrm>
          <a:off x="5011604" y="1076930"/>
          <a:ext cx="136384" cy="136382"/>
        </a:xfrm>
        <a:prstGeom prst="ellipse">
          <a:avLst/>
        </a:prstGeom>
        <a:solidFill>
          <a:schemeClr val="accent5">
            <a:hueOff val="-1638435"/>
            <a:satOff val="-4223"/>
            <a:lumOff val="-2852"/>
            <a:alphaOff val="0"/>
          </a:schemeClr>
        </a:solidFill>
        <a:ln w="12700" cap="flat" cmpd="sng" algn="ctr">
          <a:solidFill>
            <a:schemeClr val="accent5">
              <a:hueOff val="-1638435"/>
              <a:satOff val="-4223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D6F3E-73E2-4981-B8DE-89BB1492EA2D}">
      <dsp:nvSpPr>
        <dsp:cNvPr id="0" name=""/>
        <dsp:cNvSpPr/>
      </dsp:nvSpPr>
      <dsp:spPr>
        <a:xfrm>
          <a:off x="5019683" y="1398147"/>
          <a:ext cx="136384" cy="136382"/>
        </a:xfrm>
        <a:prstGeom prst="ellipse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accent5">
              <a:hueOff val="-1843239"/>
              <a:satOff val="-4751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671E7-7321-41EB-818C-6773C67C5CB3}">
      <dsp:nvSpPr>
        <dsp:cNvPr id="0" name=""/>
        <dsp:cNvSpPr/>
      </dsp:nvSpPr>
      <dsp:spPr>
        <a:xfrm>
          <a:off x="2232585" y="613946"/>
          <a:ext cx="1380956" cy="1381099"/>
        </a:xfrm>
        <a:prstGeom prst="ellipse">
          <a:avLst/>
        </a:prstGeom>
        <a:solidFill>
          <a:schemeClr val="accent5">
            <a:hueOff val="-2048043"/>
            <a:satOff val="-5278"/>
            <a:lumOff val="-3565"/>
            <a:alphaOff val="0"/>
          </a:schemeClr>
        </a:solidFill>
        <a:ln w="12700" cap="flat" cmpd="sng" algn="ctr">
          <a:solidFill>
            <a:schemeClr val="accent5">
              <a:hueOff val="-2048043"/>
              <a:satOff val="-527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Child / Young Person</a:t>
          </a:r>
        </a:p>
      </dsp:txBody>
      <dsp:txXfrm>
        <a:off x="2434821" y="816203"/>
        <a:ext cx="976484" cy="976585"/>
      </dsp:txXfrm>
    </dsp:sp>
    <dsp:sp modelId="{2B5CAE60-0793-47D8-A349-067E4EC296E0}">
      <dsp:nvSpPr>
        <dsp:cNvPr id="0" name=""/>
        <dsp:cNvSpPr/>
      </dsp:nvSpPr>
      <dsp:spPr>
        <a:xfrm>
          <a:off x="2129464" y="495957"/>
          <a:ext cx="272769" cy="27298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6BFA8-FDB2-467A-88A0-63D4DFD513B8}">
      <dsp:nvSpPr>
        <dsp:cNvPr id="0" name=""/>
        <dsp:cNvSpPr/>
      </dsp:nvSpPr>
      <dsp:spPr>
        <a:xfrm>
          <a:off x="1954588" y="351948"/>
          <a:ext cx="136384" cy="136382"/>
        </a:xfrm>
        <a:prstGeom prst="ellipse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accent5">
              <a:hueOff val="-2457652"/>
              <a:satOff val="-6334"/>
              <a:lumOff val="-4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001AA-58FE-4050-9B20-1821513C8BAD}">
      <dsp:nvSpPr>
        <dsp:cNvPr id="0" name=""/>
        <dsp:cNvSpPr/>
      </dsp:nvSpPr>
      <dsp:spPr>
        <a:xfrm>
          <a:off x="1663285" y="351948"/>
          <a:ext cx="136384" cy="136382"/>
        </a:xfrm>
        <a:prstGeom prst="ellipse">
          <a:avLst/>
        </a:prstGeom>
        <a:solidFill>
          <a:schemeClr val="accent5">
            <a:hueOff val="-2662456"/>
            <a:satOff val="-6862"/>
            <a:lumOff val="-4635"/>
            <a:alphaOff val="0"/>
          </a:schemeClr>
        </a:solidFill>
        <a:ln w="12700" cap="flat" cmpd="sng" algn="ctr">
          <a:solidFill>
            <a:schemeClr val="accent5">
              <a:hueOff val="-2662456"/>
              <a:satOff val="-6862"/>
              <a:lumOff val="-46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AE484-317A-4047-A183-C2E0F5554746}">
      <dsp:nvSpPr>
        <dsp:cNvPr id="0" name=""/>
        <dsp:cNvSpPr/>
      </dsp:nvSpPr>
      <dsp:spPr>
        <a:xfrm>
          <a:off x="1371982" y="351948"/>
          <a:ext cx="136384" cy="136382"/>
        </a:xfrm>
        <a:prstGeom prst="ellipse">
          <a:avLst/>
        </a:prstGeom>
        <a:solidFill>
          <a:schemeClr val="accent5">
            <a:hueOff val="-2867261"/>
            <a:satOff val="-7390"/>
            <a:lumOff val="-4991"/>
            <a:alphaOff val="0"/>
          </a:schemeClr>
        </a:solidFill>
        <a:ln w="12700" cap="flat" cmpd="sng" algn="ctr">
          <a:solidFill>
            <a:schemeClr val="accent5">
              <a:hueOff val="-2867261"/>
              <a:satOff val="-7390"/>
              <a:lumOff val="-49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4D059-560B-4792-8334-E5BBFBCD4F89}">
      <dsp:nvSpPr>
        <dsp:cNvPr id="0" name=""/>
        <dsp:cNvSpPr/>
      </dsp:nvSpPr>
      <dsp:spPr>
        <a:xfrm>
          <a:off x="1080679" y="351948"/>
          <a:ext cx="136384" cy="136382"/>
        </a:xfrm>
        <a:prstGeom prst="ellipse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accent5">
              <a:hueOff val="-3072065"/>
              <a:satOff val="-7918"/>
              <a:lumOff val="-5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104EF-E247-4E81-A7EC-6458FF0AB08C}">
      <dsp:nvSpPr>
        <dsp:cNvPr id="0" name=""/>
        <dsp:cNvSpPr/>
      </dsp:nvSpPr>
      <dsp:spPr>
        <a:xfrm>
          <a:off x="788901" y="351948"/>
          <a:ext cx="136384" cy="136382"/>
        </a:xfrm>
        <a:prstGeom prst="ellipse">
          <a:avLst/>
        </a:prstGeom>
        <a:solidFill>
          <a:schemeClr val="accent5">
            <a:hueOff val="-3276869"/>
            <a:satOff val="-8446"/>
            <a:lumOff val="-5704"/>
            <a:alphaOff val="0"/>
          </a:schemeClr>
        </a:solidFill>
        <a:ln w="12700" cap="flat" cmpd="sng" algn="ctr">
          <a:solidFill>
            <a:schemeClr val="accent5">
              <a:hueOff val="-3276869"/>
              <a:satOff val="-8446"/>
              <a:lumOff val="-5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01556-081B-4AE1-B010-1F3099C392D8}">
      <dsp:nvSpPr>
        <dsp:cNvPr id="0" name=""/>
        <dsp:cNvSpPr/>
      </dsp:nvSpPr>
      <dsp:spPr>
        <a:xfrm>
          <a:off x="497598" y="351948"/>
          <a:ext cx="136384" cy="136382"/>
        </a:xfrm>
        <a:prstGeom prst="ellipse">
          <a:avLst/>
        </a:prstGeom>
        <a:solidFill>
          <a:schemeClr val="accent5">
            <a:hueOff val="-3481673"/>
            <a:satOff val="-8973"/>
            <a:lumOff val="-6061"/>
            <a:alphaOff val="0"/>
          </a:schemeClr>
        </a:solidFill>
        <a:ln w="12700" cap="flat" cmpd="sng" algn="ctr">
          <a:solidFill>
            <a:schemeClr val="accent5">
              <a:hueOff val="-3481673"/>
              <a:satOff val="-8973"/>
              <a:lumOff val="-6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B161C-503A-4963-B40E-74C87B386EB5}">
      <dsp:nvSpPr>
        <dsp:cNvPr id="0" name=""/>
        <dsp:cNvSpPr/>
      </dsp:nvSpPr>
      <dsp:spPr>
        <a:xfrm>
          <a:off x="496648" y="0"/>
          <a:ext cx="1598601" cy="350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Education  </a:t>
          </a:r>
        </a:p>
      </dsp:txBody>
      <dsp:txXfrm>
        <a:off x="496648" y="0"/>
        <a:ext cx="1598601" cy="350826"/>
      </dsp:txXfrm>
    </dsp:sp>
    <dsp:sp modelId="{CCB0812B-0A89-471E-80DB-F3FF7BB04CC1}">
      <dsp:nvSpPr>
        <dsp:cNvPr id="0" name=""/>
        <dsp:cNvSpPr/>
      </dsp:nvSpPr>
      <dsp:spPr>
        <a:xfrm>
          <a:off x="1846240" y="1168001"/>
          <a:ext cx="272769" cy="272989"/>
        </a:xfrm>
        <a:prstGeom prst="ellipse">
          <a:avLst/>
        </a:prstGeom>
        <a:solidFill>
          <a:schemeClr val="accent5">
            <a:hueOff val="-4096087"/>
            <a:satOff val="-10557"/>
            <a:lumOff val="-7130"/>
            <a:alphaOff val="0"/>
          </a:schemeClr>
        </a:solidFill>
        <a:ln w="12700" cap="flat" cmpd="sng" algn="ctr">
          <a:solidFill>
            <a:schemeClr val="accent5">
              <a:hueOff val="-4096087"/>
              <a:satOff val="-10557"/>
              <a:lumOff val="-7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76258-3E2A-48FE-92B1-8E7ECC5A38EA}">
      <dsp:nvSpPr>
        <dsp:cNvPr id="0" name=""/>
        <dsp:cNvSpPr/>
      </dsp:nvSpPr>
      <dsp:spPr>
        <a:xfrm>
          <a:off x="1576322" y="1236192"/>
          <a:ext cx="136384" cy="136382"/>
        </a:xfrm>
        <a:prstGeom prst="ellipse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accent5">
              <a:hueOff val="-4300891"/>
              <a:satOff val="-11085"/>
              <a:lumOff val="-7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BE0EA-A3C5-4F6C-B8D1-CDF924C5CA0B}">
      <dsp:nvSpPr>
        <dsp:cNvPr id="0" name=""/>
        <dsp:cNvSpPr/>
      </dsp:nvSpPr>
      <dsp:spPr>
        <a:xfrm>
          <a:off x="1306878" y="1236192"/>
          <a:ext cx="136384" cy="136382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877B5-6581-40B7-9AE9-46540BB63493}">
      <dsp:nvSpPr>
        <dsp:cNvPr id="0" name=""/>
        <dsp:cNvSpPr/>
      </dsp:nvSpPr>
      <dsp:spPr>
        <a:xfrm>
          <a:off x="1036960" y="1236192"/>
          <a:ext cx="136384" cy="136382"/>
        </a:xfrm>
        <a:prstGeom prst="ellipse">
          <a:avLst/>
        </a:prstGeom>
        <a:solidFill>
          <a:schemeClr val="accent5">
            <a:hueOff val="-4710499"/>
            <a:satOff val="-12141"/>
            <a:lumOff val="-8200"/>
            <a:alphaOff val="0"/>
          </a:schemeClr>
        </a:solidFill>
        <a:ln w="12700" cap="flat" cmpd="sng" algn="ctr">
          <a:solidFill>
            <a:schemeClr val="accent5">
              <a:hueOff val="-4710499"/>
              <a:satOff val="-12141"/>
              <a:lumOff val="-8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2D116-A3E6-49C7-8AB8-4F186583B770}">
      <dsp:nvSpPr>
        <dsp:cNvPr id="0" name=""/>
        <dsp:cNvSpPr/>
      </dsp:nvSpPr>
      <dsp:spPr>
        <a:xfrm>
          <a:off x="767517" y="1236192"/>
          <a:ext cx="136384" cy="136382"/>
        </a:xfrm>
        <a:prstGeom prst="ellipse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accent5">
              <a:hueOff val="-4915304"/>
              <a:satOff val="-12668"/>
              <a:lumOff val="-85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3ED1-7DA6-41B2-A180-87D60E26A17D}">
      <dsp:nvSpPr>
        <dsp:cNvPr id="0" name=""/>
        <dsp:cNvSpPr/>
      </dsp:nvSpPr>
      <dsp:spPr>
        <a:xfrm>
          <a:off x="497598" y="1236192"/>
          <a:ext cx="136384" cy="136382"/>
        </a:xfrm>
        <a:prstGeom prst="ellipse">
          <a:avLst/>
        </a:prstGeom>
        <a:solidFill>
          <a:schemeClr val="accent5">
            <a:hueOff val="-5120108"/>
            <a:satOff val="-13196"/>
            <a:lumOff val="-8913"/>
            <a:alphaOff val="0"/>
          </a:schemeClr>
        </a:solidFill>
        <a:ln w="12700" cap="flat" cmpd="sng" algn="ctr">
          <a:solidFill>
            <a:schemeClr val="accent5">
              <a:hueOff val="-5120108"/>
              <a:satOff val="-13196"/>
              <a:lumOff val="-8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C989-177C-4876-A98C-C1A7651115A6}">
      <dsp:nvSpPr>
        <dsp:cNvPr id="0" name=""/>
        <dsp:cNvSpPr/>
      </dsp:nvSpPr>
      <dsp:spPr>
        <a:xfrm>
          <a:off x="496648" y="887160"/>
          <a:ext cx="1208930" cy="350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Health </a:t>
          </a:r>
        </a:p>
      </dsp:txBody>
      <dsp:txXfrm>
        <a:off x="496648" y="887160"/>
        <a:ext cx="1208930" cy="350826"/>
      </dsp:txXfrm>
    </dsp:sp>
    <dsp:sp modelId="{4CF30D26-77C0-4936-8154-804CF85DB58B}">
      <dsp:nvSpPr>
        <dsp:cNvPr id="0" name=""/>
        <dsp:cNvSpPr/>
      </dsp:nvSpPr>
      <dsp:spPr>
        <a:xfrm>
          <a:off x="2129464" y="1828829"/>
          <a:ext cx="272769" cy="272989"/>
        </a:xfrm>
        <a:prstGeom prst="ellipse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accent5">
              <a:hueOff val="-5529717"/>
              <a:satOff val="-14252"/>
              <a:lumOff val="-9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44324-5689-40E5-9707-F074D4EE690B}">
      <dsp:nvSpPr>
        <dsp:cNvPr id="0" name=""/>
        <dsp:cNvSpPr/>
      </dsp:nvSpPr>
      <dsp:spPr>
        <a:xfrm>
          <a:off x="1954588" y="2106754"/>
          <a:ext cx="136384" cy="136382"/>
        </a:xfrm>
        <a:prstGeom prst="ellipse">
          <a:avLst/>
        </a:prstGeom>
        <a:solidFill>
          <a:schemeClr val="accent5">
            <a:hueOff val="-5734521"/>
            <a:satOff val="-14780"/>
            <a:lumOff val="-9982"/>
            <a:alphaOff val="0"/>
          </a:schemeClr>
        </a:solidFill>
        <a:ln w="12700" cap="flat" cmpd="sng" algn="ctr">
          <a:solidFill>
            <a:schemeClr val="accent5">
              <a:hueOff val="-5734521"/>
              <a:satOff val="-14780"/>
              <a:lumOff val="-99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7A136-CDA5-44A9-8BDE-696F205ACD73}">
      <dsp:nvSpPr>
        <dsp:cNvPr id="0" name=""/>
        <dsp:cNvSpPr/>
      </dsp:nvSpPr>
      <dsp:spPr>
        <a:xfrm>
          <a:off x="1663285" y="2106754"/>
          <a:ext cx="136384" cy="136382"/>
        </a:xfrm>
        <a:prstGeom prst="ellipse">
          <a:avLst/>
        </a:prstGeom>
        <a:solidFill>
          <a:schemeClr val="accent5">
            <a:hueOff val="-5939325"/>
            <a:satOff val="-15308"/>
            <a:lumOff val="-10339"/>
            <a:alphaOff val="0"/>
          </a:schemeClr>
        </a:solidFill>
        <a:ln w="12700" cap="flat" cmpd="sng" algn="ctr">
          <a:solidFill>
            <a:schemeClr val="accent5">
              <a:hueOff val="-5939325"/>
              <a:satOff val="-15308"/>
              <a:lumOff val="-103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78330-BEFA-47D3-B7E6-D0F3FC5A836A}">
      <dsp:nvSpPr>
        <dsp:cNvPr id="0" name=""/>
        <dsp:cNvSpPr/>
      </dsp:nvSpPr>
      <dsp:spPr>
        <a:xfrm>
          <a:off x="1371982" y="2106754"/>
          <a:ext cx="136384" cy="136382"/>
        </a:xfrm>
        <a:prstGeom prst="ellipse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accent5">
              <a:hueOff val="-6144130"/>
              <a:satOff val="-15835"/>
              <a:lumOff val="-10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50115-7C20-47EF-8122-A1F081DBC8E6}">
      <dsp:nvSpPr>
        <dsp:cNvPr id="0" name=""/>
        <dsp:cNvSpPr/>
      </dsp:nvSpPr>
      <dsp:spPr>
        <a:xfrm>
          <a:off x="1080679" y="2106754"/>
          <a:ext cx="136384" cy="136382"/>
        </a:xfrm>
        <a:prstGeom prst="ellipse">
          <a:avLst/>
        </a:prstGeom>
        <a:solidFill>
          <a:schemeClr val="accent5">
            <a:hueOff val="-6348934"/>
            <a:satOff val="-16363"/>
            <a:lumOff val="-11052"/>
            <a:alphaOff val="0"/>
          </a:schemeClr>
        </a:solidFill>
        <a:ln w="12700" cap="flat" cmpd="sng" algn="ctr">
          <a:solidFill>
            <a:schemeClr val="accent5">
              <a:hueOff val="-6348934"/>
              <a:satOff val="-16363"/>
              <a:lumOff val="-11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ACEC3-4494-44B2-B495-2A66C63D2DF4}">
      <dsp:nvSpPr>
        <dsp:cNvPr id="0" name=""/>
        <dsp:cNvSpPr/>
      </dsp:nvSpPr>
      <dsp:spPr>
        <a:xfrm>
          <a:off x="788901" y="2106754"/>
          <a:ext cx="136384" cy="136382"/>
        </a:xfrm>
        <a:prstGeom prst="ellipse">
          <a:avLst/>
        </a:prstGeom>
        <a:solidFill>
          <a:schemeClr val="accent5">
            <a:hueOff val="-6553739"/>
            <a:satOff val="-16891"/>
            <a:lumOff val="-11408"/>
            <a:alphaOff val="0"/>
          </a:schemeClr>
        </a:solidFill>
        <a:ln w="12700" cap="flat" cmpd="sng" algn="ctr">
          <a:solidFill>
            <a:schemeClr val="accent5">
              <a:hueOff val="-6553739"/>
              <a:satOff val="-16891"/>
              <a:lumOff val="-114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3A5E5-6933-4917-99AA-5FFCC733051E}">
      <dsp:nvSpPr>
        <dsp:cNvPr id="0" name=""/>
        <dsp:cNvSpPr/>
      </dsp:nvSpPr>
      <dsp:spPr>
        <a:xfrm>
          <a:off x="497598" y="2106754"/>
          <a:ext cx="136384" cy="13638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D2041-6E8A-449B-81F3-B73A4DC4EC4A}">
      <dsp:nvSpPr>
        <dsp:cNvPr id="0" name=""/>
        <dsp:cNvSpPr/>
      </dsp:nvSpPr>
      <dsp:spPr>
        <a:xfrm>
          <a:off x="496648" y="1749705"/>
          <a:ext cx="1598601" cy="36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Social Care </a:t>
          </a:r>
        </a:p>
      </dsp:txBody>
      <dsp:txXfrm>
        <a:off x="496648" y="1749705"/>
        <a:ext cx="1598601" cy="360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23FD8-0995-4C5F-98EF-67665FC3F858}">
      <dsp:nvSpPr>
        <dsp:cNvPr id="0" name=""/>
        <dsp:cNvSpPr/>
      </dsp:nvSpPr>
      <dsp:spPr>
        <a:xfrm>
          <a:off x="1117486" y="1809"/>
          <a:ext cx="3872602" cy="2323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Amongst pupils with an EHCP, the most common primary type of SEN is Autism Spectrum Condition  which accounts for 30% - Impact on health services including diagnostic and post diagnostic support </a:t>
          </a:r>
        </a:p>
      </dsp:txBody>
      <dsp:txXfrm>
        <a:off x="1117486" y="1809"/>
        <a:ext cx="3872602" cy="2323561"/>
      </dsp:txXfrm>
    </dsp:sp>
    <dsp:sp modelId="{6D9B9D50-08FA-4AEF-BFA1-2ECE3FF720EA}">
      <dsp:nvSpPr>
        <dsp:cNvPr id="0" name=""/>
        <dsp:cNvSpPr/>
      </dsp:nvSpPr>
      <dsp:spPr>
        <a:xfrm>
          <a:off x="5377349" y="1809"/>
          <a:ext cx="3872602" cy="23235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Amongst pupils on SEN support in state funded primary schools the most common type of need in 2021 was SLCN 34% and in Secondary schools this was Social Emotional and mental health (SEMH) 22%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/>
        </a:p>
      </dsp:txBody>
      <dsp:txXfrm>
        <a:off x="5377349" y="1809"/>
        <a:ext cx="3872602" cy="2323561"/>
      </dsp:txXfrm>
    </dsp:sp>
    <dsp:sp modelId="{2422C0F0-1673-4183-935E-76A00C7700B3}">
      <dsp:nvSpPr>
        <dsp:cNvPr id="0" name=""/>
        <dsp:cNvSpPr/>
      </dsp:nvSpPr>
      <dsp:spPr>
        <a:xfrm>
          <a:off x="1139443" y="2712631"/>
          <a:ext cx="3872602" cy="2323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Developing a  joined-up Workforce strategy that responds to the rising workloads </a:t>
          </a:r>
          <a:endParaRPr lang="en-US" sz="2000" b="1" kern="1200" dirty="0"/>
        </a:p>
      </dsp:txBody>
      <dsp:txXfrm>
        <a:off x="1139443" y="2712631"/>
        <a:ext cx="3872602" cy="2323561"/>
      </dsp:txXfrm>
    </dsp:sp>
    <dsp:sp modelId="{507BDAD4-AFCA-4487-85D2-6E119E19C7E1}">
      <dsp:nvSpPr>
        <dsp:cNvPr id="0" name=""/>
        <dsp:cNvSpPr/>
      </dsp:nvSpPr>
      <dsp:spPr>
        <a:xfrm>
          <a:off x="5377349" y="2712631"/>
          <a:ext cx="3872602" cy="23235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Joint  planning, development and commissioning of services  using data and intelligence from the JSNA </a:t>
          </a:r>
        </a:p>
      </dsp:txBody>
      <dsp:txXfrm>
        <a:off x="5377349" y="2712631"/>
        <a:ext cx="3872602" cy="2323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469B-1C7B-42EF-966F-B22AC19406A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DC16-21A2-4319-96D9-4D5D3D36B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25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C16-21A2-4319-96D9-4D5D3D36B7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C16-21A2-4319-96D9-4D5D3D36B7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8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Consistent standards for early identification and intervention.</a:t>
            </a:r>
          </a:p>
          <a:p>
            <a:r>
              <a:rPr lang="en-GB" dirty="0"/>
              <a:t>Nationally consistent systems processes and provision</a:t>
            </a:r>
          </a:p>
          <a:p>
            <a:r>
              <a:rPr lang="en-GB" dirty="0"/>
              <a:t>Streamlining the redress process </a:t>
            </a:r>
          </a:p>
          <a:p>
            <a:r>
              <a:rPr lang="en-GB" dirty="0"/>
              <a:t>Deliver clarity on roles and responsibilities</a:t>
            </a:r>
          </a:p>
          <a:p>
            <a:r>
              <a:rPr lang="en-GB" dirty="0"/>
              <a:t>What do the funding reforms mean for children  who have access to  continuing health care packages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C16-21A2-4319-96D9-4D5D3D36B7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09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Acknowledging cultural and structural differences across services  - jointly review current systems and practice where changes are needed to support joint responsibility. </a:t>
            </a:r>
          </a:p>
          <a:p>
            <a:r>
              <a:rPr lang="en-GB" dirty="0"/>
              <a:t> </a:t>
            </a:r>
            <a:r>
              <a:rPr lang="en-GB" b="1" dirty="0"/>
              <a:t>joint planning </a:t>
            </a:r>
            <a:r>
              <a:rPr lang="en-GB" dirty="0"/>
              <a:t>can be very complex –spanning a range of professionals and agencies. Leaders need to come together to pool funding and address any  structural and cultural barriers. </a:t>
            </a:r>
          </a:p>
          <a:p>
            <a:r>
              <a:rPr lang="en-GB" b="1" dirty="0"/>
              <a:t>Improving front line practice </a:t>
            </a:r>
            <a:r>
              <a:rPr lang="en-GB" dirty="0"/>
              <a:t>-Joint training managers and leaders working as role models, ensuring that there is joint quality improvement projects and lots of opportunities of working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Maximising opportunities </a:t>
            </a:r>
            <a:r>
              <a:rPr lang="en-GB" dirty="0"/>
              <a:t> - for joint improvement and training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C16-21A2-4319-96D9-4D5D3D36B7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C16-21A2-4319-96D9-4D5D3D36B7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8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5A75-863F-434B-8C5D-253D9EB7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1" y="1419636"/>
            <a:ext cx="10515600" cy="866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916F-E787-3040-8442-D859A7D2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1" y="2745196"/>
            <a:ext cx="10515600" cy="325678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42" indent="-228589">
              <a:buClr>
                <a:schemeClr val="tx2"/>
              </a:buClr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96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2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7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6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30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71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E0D45E-0B97-4E29-8499-AB2B710E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751" y="365914"/>
            <a:ext cx="1308943" cy="528611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426801C-6EF1-44D5-BB49-CF9B1BD26219}"/>
              </a:ext>
            </a:extLst>
          </p:cNvPr>
          <p:cNvSpPr txBox="1"/>
          <p:nvPr/>
        </p:nvSpPr>
        <p:spPr>
          <a:xfrm>
            <a:off x="4099560" y="5714168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2E504B7B-6AD1-45D7-8AE3-FA3C863D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213681"/>
            <a:ext cx="12211879" cy="4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/>
        </p:nvSpPr>
        <p:spPr>
          <a:xfrm>
            <a:off x="291313" y="6372538"/>
            <a:ext cx="647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83"/>
            <a:ext cx="10641499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7" y="1833143"/>
            <a:ext cx="106414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751" y="365914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8" y="6333443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0009-9874-4A4C-8781-50BE8973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6EB22-0ACA-4170-8A56-E54851D7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9837-4A74-469B-89AF-3252B1CA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C657-0EFE-43CC-86C8-07430E8198A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02A90-0995-4907-8A74-A832DBB7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5FB5-96F2-49B2-B4A9-75AF59BB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FA20C-89E3-4DC3-8941-8FE2BF6BF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6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3" y="6372538"/>
            <a:ext cx="647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83"/>
            <a:ext cx="10641499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7" y="1833143"/>
            <a:ext cx="106414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51" y="365914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8" y="6333443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5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5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6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2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5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9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03592-2227-7C4C-A2A5-75AAFCF96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70" t="6012" r="-1128" b="24667"/>
          <a:stretch/>
        </p:blipFill>
        <p:spPr>
          <a:xfrm>
            <a:off x="0" y="6231194"/>
            <a:ext cx="2487560" cy="626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75DDA-6B29-E748-ADE4-E9BC94D80D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2291" y="249702"/>
            <a:ext cx="2881212" cy="7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C9D4-7F8A-41B9-A08D-AE777C12799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90D0-180B-46C3-AC87-7A258459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8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D95FA-D7BE-45EF-A4DE-8FF25BF77DA8}" type="datetime1">
              <a:rPr lang="en-GB" smtClean="0"/>
              <a:t>08/06/2022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5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14" r:id="rId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a.njiri1@nh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wl.excelsior.edu/educator-resources/owl-across-disciplines/owl-across-the-disciplines-grammar-and-usage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7088-92C9-416A-97D1-EAC63406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GB" sz="4800" dirty="0"/>
              <a:t>SEND Review :A Health  Perspective.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CF74A-4795-47B4-BFAC-1BE8028B4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104359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Sophy Njiri – London Region Clinical Lead Children and Young People: Learning Disabilities and Autism Programme</a:t>
            </a:r>
          </a:p>
          <a:p>
            <a:pPr algn="l"/>
            <a:r>
              <a:rPr lang="en-GB" sz="2000" dirty="0"/>
              <a:t>Steven Trowbridge – London SEND Manager</a:t>
            </a:r>
          </a:p>
          <a:p>
            <a:pPr algn="l"/>
            <a:endParaRPr lang="en-GB" sz="2000" dirty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419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8656-24D2-4C49-8FAD-A6102CCAE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6"/>
            <a:ext cx="7441505" cy="659140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/>
              <a:t>Summary and Overview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5FE8C-556E-40A4-A3B0-C2102F0299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6149BB5-2955-4D70-8BDA-DE564DA49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551406"/>
              </p:ext>
            </p:extLst>
          </p:nvPr>
        </p:nvGraphicFramePr>
        <p:xfrm>
          <a:off x="468705" y="795666"/>
          <a:ext cx="4797357" cy="485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extBox 10">
            <a:extLst>
              <a:ext uri="{FF2B5EF4-FFF2-40B4-BE49-F238E27FC236}">
                <a16:creationId xmlns:a16="http://schemas.microsoft.com/office/drawing/2014/main" id="{53950317-0847-A863-3CDD-650CD00A9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834056"/>
              </p:ext>
            </p:extLst>
          </p:nvPr>
        </p:nvGraphicFramePr>
        <p:xfrm>
          <a:off x="5508435" y="572877"/>
          <a:ext cx="5845366" cy="567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8817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8656-24D2-4C49-8FAD-A6102CCAE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b="1" kern="1200" dirty="0">
                <a:latin typeface="+mj-lt"/>
                <a:ea typeface="+mj-ea"/>
                <a:cs typeface="+mj-cs"/>
              </a:rPr>
              <a:t>Key Areas </a:t>
            </a:r>
            <a:r>
              <a:rPr lang="en-US" sz="4800" b="1" dirty="0">
                <a:latin typeface="+mj-lt"/>
                <a:cs typeface="+mj-cs"/>
              </a:rPr>
              <a:t>F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or Consideration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15F8C-C30C-467C-BC5B-168DC3403FDB}"/>
              </a:ext>
            </a:extLst>
          </p:cNvPr>
          <p:cNvSpPr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National standards across education, health and social care in a 0-25 system.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Integrated health reviews for two- year- </a:t>
            </a:r>
            <a:r>
              <a:rPr lang="en-US" sz="2400" b="1" dirty="0" err="1"/>
              <a:t>olds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National framework for funding bands and tariffs.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SEND Partnerships and governance arrangements 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Standardised</a:t>
            </a:r>
            <a:r>
              <a:rPr lang="en-US" sz="2400" b="1" dirty="0"/>
              <a:t> and </a:t>
            </a:r>
            <a:r>
              <a:rPr lang="en-US" sz="2400" b="1" dirty="0" err="1"/>
              <a:t>digitised</a:t>
            </a:r>
            <a:r>
              <a:rPr lang="en-US" sz="2400" b="1" dirty="0"/>
              <a:t> EHCPs 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94D88AC2-7142-2169-4788-F699C7782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5FE8C-556E-40A4-A3B0-C2102F0299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F311-4AE6-472A-8E2F-A5B106BD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26" y="467192"/>
            <a:ext cx="10641499" cy="611649"/>
          </a:xfrm>
        </p:spPr>
        <p:txBody>
          <a:bodyPr>
            <a:normAutofit/>
          </a:bodyPr>
          <a:lstStyle/>
          <a:p>
            <a:r>
              <a:rPr lang="en-GB" dirty="0"/>
              <a:t>A single system with a common vision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95083C-4629-46CE-BFAC-C2E018A985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76418155"/>
              </p:ext>
            </p:extLst>
          </p:nvPr>
        </p:nvGraphicFramePr>
        <p:xfrm>
          <a:off x="782639" y="1833563"/>
          <a:ext cx="5745382" cy="224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EDE1E-7CC2-4F02-99FC-9EA365B6AB45}"/>
              </a:ext>
            </a:extLst>
          </p:cNvPr>
          <p:cNvSpPr/>
          <p:nvPr/>
        </p:nvSpPr>
        <p:spPr>
          <a:xfrm rot="10800000" flipV="1">
            <a:off x="7028949" y="2196477"/>
            <a:ext cx="3395207" cy="4293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EHCP – Standard Digital Formats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C15ECF-8B60-4385-83CB-8AFAF016B86F}"/>
              </a:ext>
            </a:extLst>
          </p:cNvPr>
          <p:cNvSpPr/>
          <p:nvPr/>
        </p:nvSpPr>
        <p:spPr>
          <a:xfrm>
            <a:off x="7028953" y="2776923"/>
            <a:ext cx="3395206" cy="4293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  <a:p>
            <a:r>
              <a:rPr lang="en-GB" sz="1400" b="1" dirty="0">
                <a:solidFill>
                  <a:schemeClr val="tx1"/>
                </a:solidFill>
              </a:rPr>
              <a:t>EHCP Disputes - Mandatory Mediation</a:t>
            </a:r>
          </a:p>
          <a:p>
            <a:pPr algn="ctr"/>
            <a:endParaRPr lang="en-GB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871849-BE8C-4721-83BF-D5E8436F41CF}"/>
              </a:ext>
            </a:extLst>
          </p:cNvPr>
          <p:cNvSpPr/>
          <p:nvPr/>
        </p:nvSpPr>
        <p:spPr>
          <a:xfrm>
            <a:off x="7028951" y="3353392"/>
            <a:ext cx="3395206" cy="429370"/>
          </a:xfrm>
          <a:prstGeom prst="roundRect">
            <a:avLst/>
          </a:prstGeom>
          <a:solidFill>
            <a:srgbClr val="6D9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Workforce Development &amp; Training –Early identification &amp; mandatory training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311C89-6E50-4D8F-96F8-C73427FBC0D8}"/>
              </a:ext>
            </a:extLst>
          </p:cNvPr>
          <p:cNvSpPr/>
          <p:nvPr/>
        </p:nvSpPr>
        <p:spPr>
          <a:xfrm>
            <a:off x="7028950" y="3888117"/>
            <a:ext cx="3395205" cy="429370"/>
          </a:xfrm>
          <a:prstGeom prst="roundRect">
            <a:avLst/>
          </a:prstGeom>
          <a:solidFill>
            <a:srgbClr val="678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Funding Reforms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0786F6-E56E-488C-B3A7-0C46783D410A}"/>
              </a:ext>
            </a:extLst>
          </p:cNvPr>
          <p:cNvSpPr/>
          <p:nvPr/>
        </p:nvSpPr>
        <p:spPr>
          <a:xfrm>
            <a:off x="7028953" y="4422843"/>
            <a:ext cx="3395204" cy="429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New tools for SEND Provision Performance Monitoring 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97579A0F-9394-445C-BE54-12343C95D5F7}"/>
              </a:ext>
            </a:extLst>
          </p:cNvPr>
          <p:cNvSpPr/>
          <p:nvPr/>
        </p:nvSpPr>
        <p:spPr>
          <a:xfrm>
            <a:off x="781878" y="4260631"/>
            <a:ext cx="5745382" cy="119356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Building a Single National SEND &amp; Alternative Provision System from Early Years to Adulthood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2CC80B-E11F-45B6-99B0-ADA7F6BA68D3}"/>
              </a:ext>
            </a:extLst>
          </p:cNvPr>
          <p:cNvSpPr/>
          <p:nvPr/>
        </p:nvSpPr>
        <p:spPr>
          <a:xfrm>
            <a:off x="7028949" y="1703233"/>
            <a:ext cx="3395205" cy="4293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SEND Code of Practice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2B9BC-D5F4-412D-AEDB-0ACEA8ADAAD8}"/>
              </a:ext>
            </a:extLst>
          </p:cNvPr>
          <p:cNvSpPr/>
          <p:nvPr/>
        </p:nvSpPr>
        <p:spPr>
          <a:xfrm>
            <a:off x="6742796" y="1265694"/>
            <a:ext cx="3967510" cy="3933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SHARED SYSTEM</a:t>
            </a:r>
          </a:p>
        </p:txBody>
      </p:sp>
    </p:spTree>
    <p:extLst>
      <p:ext uri="{BB962C8B-B14F-4D97-AF65-F5344CB8AC3E}">
        <p14:creationId xmlns:p14="http://schemas.microsoft.com/office/powerpoint/2010/main" val="291945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CDED-69FF-4F18-988F-BDBFD8F3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Challenges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7FFC6D0-A713-489F-BC87-68EEB0F74B3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43450251"/>
              </p:ext>
            </p:extLst>
          </p:nvPr>
        </p:nvGraphicFramePr>
        <p:xfrm>
          <a:off x="986362" y="1485106"/>
          <a:ext cx="10367438" cy="503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18">
            <a:extLst>
              <a:ext uri="{FF2B5EF4-FFF2-40B4-BE49-F238E27FC236}">
                <a16:creationId xmlns:a16="http://schemas.microsoft.com/office/drawing/2014/main" id="{63443F37-FDB7-47A1-BCD2-60F88D9B16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961" r="16739" b="-1"/>
          <a:stretch/>
        </p:blipFill>
        <p:spPr>
          <a:xfrm>
            <a:off x="986362" y="570706"/>
            <a:ext cx="618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7980-C12A-4B34-B7D0-B4DFA603C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Happy to support, please do not hesitate to contact  the London Region Clinical Lead – Children and Young People Learning Disabilities and Autism –  </a:t>
            </a:r>
            <a:r>
              <a:rPr 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Sophia.njiri1@nhs.net</a:t>
            </a:r>
            <a:r>
              <a:rPr 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FAB1ED6-207B-4A84-88F8-23A96C5C0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57031" y="731520"/>
            <a:ext cx="4973090" cy="4882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8356B0-2FD2-4D3B-BA0F-905251E5F087}"/>
              </a:ext>
            </a:extLst>
          </p:cNvPr>
          <p:cNvSpPr txBox="1"/>
          <p:nvPr/>
        </p:nvSpPr>
        <p:spPr>
          <a:xfrm>
            <a:off x="8484292" y="6018841"/>
            <a:ext cx="218681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owl.excelsior.edu/educator-resources/owl-across-disciplines/owl-across-the-disciplines-grammar-and-us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1620"/>
      </p:ext>
    </p:extLst>
  </p:cSld>
  <p:clrMapOvr>
    <a:masterClrMapping/>
  </p:clrMapOvr>
</p:sld>
</file>

<file path=ppt/theme/theme1.xml><?xml version="1.0" encoding="utf-8"?>
<a:theme xmlns:a="http://schemas.openxmlformats.org/drawingml/2006/main" name="Inner Page - Option 2">
  <a:themeElements>
    <a:clrScheme name="BCH Palette">
      <a:dk1>
        <a:srgbClr val="415563"/>
      </a:dk1>
      <a:lt1>
        <a:srgbClr val="FFFFFF"/>
      </a:lt1>
      <a:dk2>
        <a:srgbClr val="005EB8"/>
      </a:dk2>
      <a:lt2>
        <a:srgbClr val="768692"/>
      </a:lt2>
      <a:accent1>
        <a:srgbClr val="ED8B00"/>
      </a:accent1>
      <a:accent2>
        <a:srgbClr val="00A399"/>
      </a:accent2>
      <a:accent3>
        <a:srgbClr val="41B6E6"/>
      </a:accent3>
      <a:accent4>
        <a:srgbClr val="AE2473"/>
      </a:accent4>
      <a:accent5>
        <a:srgbClr val="330071"/>
      </a:accent5>
      <a:accent6>
        <a:srgbClr val="003087"/>
      </a:accent6>
      <a:hlink>
        <a:srgbClr val="005EB8"/>
      </a:hlink>
      <a:folHlink>
        <a:srgbClr val="005E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3F4BE006F474287BE7D74E4449AB6" ma:contentTypeVersion="19" ma:contentTypeDescription="Create a new document." ma:contentTypeScope="" ma:versionID="9e4c644068fcce033a2cbeb571254b0c">
  <xsd:schema xmlns:xsd="http://www.w3.org/2001/XMLSchema" xmlns:xs="http://www.w3.org/2001/XMLSchema" xmlns:p="http://schemas.microsoft.com/office/2006/metadata/properties" xmlns:ns2="6c3fcc39-a2da-4de3-a66a-40813f724dd9" xmlns:ns3="c8974332-0770-434c-b9ee-d63703c10b2c" xmlns:ns4="cccaf3ac-2de9-44d4-aa31-54302fceb5f7" targetNamespace="http://schemas.microsoft.com/office/2006/metadata/properties" ma:root="true" ma:fieldsID="b2e682f1fc46fed3b13ba24aacb09beb" ns2:_="" ns3:_="" ns4:_="">
    <xsd:import namespace="6c3fcc39-a2da-4de3-a66a-40813f724dd9"/>
    <xsd:import namespace="c8974332-0770-434c-b9ee-d63703c10b2c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fcc39-a2da-4de3-a66a-40813f724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74332-0770-434c-b9ee-d63703c10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ff003a0-0226-423f-96e2-b2cb7c9300e3}" ma:internalName="TaxCatchAll" ma:showField="CatchAllData" ma:web="c8974332-0770-434c-b9ee-d63703c10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c3fcc39-a2da-4de3-a66a-40813f724dd9" xsi:nil="true"/>
    <lcf76f155ced4ddcb4097134ff3c332f xmlns="6c3fcc39-a2da-4de3-a66a-40813f724dd9">
      <Terms xmlns="http://schemas.microsoft.com/office/infopath/2007/PartnerControls"/>
    </lcf76f155ced4ddcb4097134ff3c332f>
    <TaxCatchAll xmlns="cccaf3ac-2de9-44d4-aa31-54302fceb5f7" xsi:nil="true"/>
  </documentManagement>
</p:properties>
</file>

<file path=customXml/itemProps1.xml><?xml version="1.0" encoding="utf-8"?>
<ds:datastoreItem xmlns:ds="http://schemas.openxmlformats.org/officeDocument/2006/customXml" ds:itemID="{1A6517A5-C53C-44E2-B264-39B209406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fcc39-a2da-4de3-a66a-40813f724dd9"/>
    <ds:schemaRef ds:uri="c8974332-0770-434c-b9ee-d63703c10b2c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1E9D7-2FA3-4BEE-8045-2739F8E08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A113D-9962-43A8-830F-12C573B9E6D6}">
  <ds:schemaRefs>
    <ds:schemaRef ds:uri="http://purl.org/dc/terms/"/>
    <ds:schemaRef ds:uri="http://schemas.openxmlformats.org/package/2006/metadata/core-properties"/>
    <ds:schemaRef ds:uri="6c3fcc39-a2da-4de3-a66a-40813f724dd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8974332-0770-434c-b9ee-d63703c10b2c"/>
    <ds:schemaRef ds:uri="http://www.w3.org/XML/1998/namespace"/>
    <ds:schemaRef ds:uri="http://purl.org/dc/dcmitype/"/>
    <ds:schemaRef ds:uri="cccaf3ac-2de9-44d4-aa31-54302fceb5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23382</TotalTime>
  <Words>489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Inner Page - Option 2</vt:lpstr>
      <vt:lpstr>2_Custom Design</vt:lpstr>
      <vt:lpstr>1_Custom Design</vt:lpstr>
      <vt:lpstr>SEND Review :A Health  Perspective.</vt:lpstr>
      <vt:lpstr>Summary and Overview </vt:lpstr>
      <vt:lpstr>Key Areas For Consideration</vt:lpstr>
      <vt:lpstr>A single system with a common vision</vt:lpstr>
      <vt:lpstr>Challenges </vt:lpstr>
      <vt:lpstr> Happy to support, please do not hesitate to contact  the London Region Clinical Lead – Children and Young People Learning Disabilities and Autism –  Sophia.njiri1@nhs.net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learning from the delivery of Keyworking</dc:title>
  <dc:creator>Sophy Njiri</dc:creator>
  <cp:lastModifiedBy>Sophia Njiri</cp:lastModifiedBy>
  <cp:revision>201</cp:revision>
  <dcterms:created xsi:type="dcterms:W3CDTF">2021-09-20T07:22:15Z</dcterms:created>
  <dcterms:modified xsi:type="dcterms:W3CDTF">2022-06-08T16:06:33Z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0x0101004053F4BE006F474287BE7D74E4449AB6</vt:lpwstr>
  </property>
</Properties>
</file>