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59" r:id="rId5"/>
    <p:sldMasterId id="2147483664" r:id="rId6"/>
  </p:sldMasterIdLst>
  <p:notesMasterIdLst>
    <p:notesMasterId r:id="rId25"/>
  </p:notesMasterIdLst>
  <p:handoutMasterIdLst>
    <p:handoutMasterId r:id="rId26"/>
  </p:handoutMasterIdLst>
  <p:sldIdLst>
    <p:sldId id="288" r:id="rId7"/>
    <p:sldId id="295" r:id="rId8"/>
    <p:sldId id="260" r:id="rId9"/>
    <p:sldId id="262" r:id="rId10"/>
    <p:sldId id="268" r:id="rId11"/>
    <p:sldId id="270" r:id="rId12"/>
    <p:sldId id="290" r:id="rId13"/>
    <p:sldId id="272" r:id="rId14"/>
    <p:sldId id="274" r:id="rId15"/>
    <p:sldId id="291" r:id="rId16"/>
    <p:sldId id="276" r:id="rId17"/>
    <p:sldId id="278" r:id="rId18"/>
    <p:sldId id="281" r:id="rId19"/>
    <p:sldId id="282" r:id="rId20"/>
    <p:sldId id="284" r:id="rId21"/>
    <p:sldId id="293" r:id="rId22"/>
    <p:sldId id="286" r:id="rId23"/>
    <p:sldId id="29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803C8-0117-4D1F-B239-D932BEA94C6F}" v="141" dt="2022-05-13T12:49:43.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42" d="100"/>
          <a:sy n="142" d="100"/>
        </p:scale>
        <p:origin x="714" y="12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la Tripolitaki" userId="e7912337-6a98-4240-8e7e-5b8d2184c2ae" providerId="ADAL" clId="{E2F7E3D4-165C-4170-B421-4F27664A32AB}"/>
    <pc:docChg chg="undo custSel addSld delSld modSld sldOrd">
      <pc:chgData name="Rula Tripolitaki" userId="e7912337-6a98-4240-8e7e-5b8d2184c2ae" providerId="ADAL" clId="{E2F7E3D4-165C-4170-B421-4F27664A32AB}" dt="2022-05-13T12:59:03.613" v="3289" actId="20577"/>
      <pc:docMkLst>
        <pc:docMk/>
      </pc:docMkLst>
      <pc:sldChg chg="del">
        <pc:chgData name="Rula Tripolitaki" userId="e7912337-6a98-4240-8e7e-5b8d2184c2ae" providerId="ADAL" clId="{E2F7E3D4-165C-4170-B421-4F27664A32AB}" dt="2022-05-12T12:28:38.330" v="322" actId="2696"/>
        <pc:sldMkLst>
          <pc:docMk/>
          <pc:sldMk cId="0" sldId="256"/>
        </pc:sldMkLst>
      </pc:sldChg>
      <pc:sldChg chg="del">
        <pc:chgData name="Rula Tripolitaki" userId="e7912337-6a98-4240-8e7e-5b8d2184c2ae" providerId="ADAL" clId="{E2F7E3D4-165C-4170-B421-4F27664A32AB}" dt="2022-05-12T12:28:43.334" v="323" actId="2696"/>
        <pc:sldMkLst>
          <pc:docMk/>
          <pc:sldMk cId="0" sldId="257"/>
        </pc:sldMkLst>
      </pc:sldChg>
      <pc:sldChg chg="addSp delSp modSp del mod">
        <pc:chgData name="Rula Tripolitaki" userId="e7912337-6a98-4240-8e7e-5b8d2184c2ae" providerId="ADAL" clId="{E2F7E3D4-165C-4170-B421-4F27664A32AB}" dt="2022-05-13T07:28:35.632" v="2784" actId="2696"/>
        <pc:sldMkLst>
          <pc:docMk/>
          <pc:sldMk cId="0" sldId="258"/>
        </pc:sldMkLst>
        <pc:picChg chg="add del mod">
          <ac:chgData name="Rula Tripolitaki" userId="e7912337-6a98-4240-8e7e-5b8d2184c2ae" providerId="ADAL" clId="{E2F7E3D4-165C-4170-B421-4F27664A32AB}" dt="2022-05-12T12:29:41.348" v="381"/>
          <ac:picMkLst>
            <pc:docMk/>
            <pc:sldMk cId="0" sldId="258"/>
            <ac:picMk id="5" creationId="{08F7962D-210D-4941-8F0B-D0E9A46D8417}"/>
          </ac:picMkLst>
        </pc:picChg>
      </pc:sldChg>
      <pc:sldChg chg="del">
        <pc:chgData name="Rula Tripolitaki" userId="e7912337-6a98-4240-8e7e-5b8d2184c2ae" providerId="ADAL" clId="{E2F7E3D4-165C-4170-B421-4F27664A32AB}" dt="2022-05-12T12:29:20.569" v="376" actId="2696"/>
        <pc:sldMkLst>
          <pc:docMk/>
          <pc:sldMk cId="0" sldId="259"/>
        </pc:sldMkLst>
      </pc:sldChg>
      <pc:sldChg chg="addSp modSp mod">
        <pc:chgData name="Rula Tripolitaki" userId="e7912337-6a98-4240-8e7e-5b8d2184c2ae" providerId="ADAL" clId="{E2F7E3D4-165C-4170-B421-4F27664A32AB}" dt="2022-05-13T12:53:04.724" v="3184" actId="207"/>
        <pc:sldMkLst>
          <pc:docMk/>
          <pc:sldMk cId="0" sldId="260"/>
        </pc:sldMkLst>
        <pc:spChg chg="add mod">
          <ac:chgData name="Rula Tripolitaki" userId="e7912337-6a98-4240-8e7e-5b8d2184c2ae" providerId="ADAL" clId="{E2F7E3D4-165C-4170-B421-4F27664A32AB}" dt="2022-05-13T12:53:04.724" v="3184" actId="207"/>
          <ac:spMkLst>
            <pc:docMk/>
            <pc:sldMk cId="0" sldId="260"/>
            <ac:spMk id="5" creationId="{CBCC093F-EBFE-4EF0-ACD2-C5CD7CDA1F9A}"/>
          </ac:spMkLst>
        </pc:spChg>
      </pc:sldChg>
      <pc:sldChg chg="del">
        <pc:chgData name="Rula Tripolitaki" userId="e7912337-6a98-4240-8e7e-5b8d2184c2ae" providerId="ADAL" clId="{E2F7E3D4-165C-4170-B421-4F27664A32AB}" dt="2022-05-12T12:29:29.136" v="377" actId="2696"/>
        <pc:sldMkLst>
          <pc:docMk/>
          <pc:sldMk cId="0" sldId="261"/>
        </pc:sldMkLst>
      </pc:sldChg>
      <pc:sldChg chg="addSp modSp mod">
        <pc:chgData name="Rula Tripolitaki" userId="e7912337-6a98-4240-8e7e-5b8d2184c2ae" providerId="ADAL" clId="{E2F7E3D4-165C-4170-B421-4F27664A32AB}" dt="2022-05-13T12:53:01.178" v="3183" actId="207"/>
        <pc:sldMkLst>
          <pc:docMk/>
          <pc:sldMk cId="0" sldId="262"/>
        </pc:sldMkLst>
        <pc:spChg chg="add mod">
          <ac:chgData name="Rula Tripolitaki" userId="e7912337-6a98-4240-8e7e-5b8d2184c2ae" providerId="ADAL" clId="{E2F7E3D4-165C-4170-B421-4F27664A32AB}" dt="2022-05-13T12:53:01.178" v="3183" actId="207"/>
          <ac:spMkLst>
            <pc:docMk/>
            <pc:sldMk cId="0" sldId="262"/>
            <ac:spMk id="5" creationId="{305B494C-D7FB-48AA-B976-470EF44D6971}"/>
          </ac:spMkLst>
        </pc:spChg>
      </pc:sldChg>
      <pc:sldChg chg="del">
        <pc:chgData name="Rula Tripolitaki" userId="e7912337-6a98-4240-8e7e-5b8d2184c2ae" providerId="ADAL" clId="{E2F7E3D4-165C-4170-B421-4F27664A32AB}" dt="2022-05-12T12:36:40.486" v="577" actId="2696"/>
        <pc:sldMkLst>
          <pc:docMk/>
          <pc:sldMk cId="0" sldId="263"/>
        </pc:sldMkLst>
      </pc:sldChg>
      <pc:sldChg chg="addSp modSp del mod ord">
        <pc:chgData name="Rula Tripolitaki" userId="e7912337-6a98-4240-8e7e-5b8d2184c2ae" providerId="ADAL" clId="{E2F7E3D4-165C-4170-B421-4F27664A32AB}" dt="2022-05-13T07:29:24.858" v="2833" actId="2696"/>
        <pc:sldMkLst>
          <pc:docMk/>
          <pc:sldMk cId="0" sldId="264"/>
        </pc:sldMkLst>
        <pc:spChg chg="add mod">
          <ac:chgData name="Rula Tripolitaki" userId="e7912337-6a98-4240-8e7e-5b8d2184c2ae" providerId="ADAL" clId="{E2F7E3D4-165C-4170-B421-4F27664A32AB}" dt="2022-05-12T12:36:59.495" v="593" actId="1076"/>
          <ac:spMkLst>
            <pc:docMk/>
            <pc:sldMk cId="0" sldId="264"/>
            <ac:spMk id="5" creationId="{4F722D73-98F9-4D1E-96C9-C1B2AD743954}"/>
          </ac:spMkLst>
        </pc:spChg>
      </pc:sldChg>
      <pc:sldChg chg="del">
        <pc:chgData name="Rula Tripolitaki" userId="e7912337-6a98-4240-8e7e-5b8d2184c2ae" providerId="ADAL" clId="{E2F7E3D4-165C-4170-B421-4F27664A32AB}" dt="2022-05-12T12:37:05.284" v="594" actId="2696"/>
        <pc:sldMkLst>
          <pc:docMk/>
          <pc:sldMk cId="0" sldId="265"/>
        </pc:sldMkLst>
      </pc:sldChg>
      <pc:sldChg chg="addSp modSp del mod ord">
        <pc:chgData name="Rula Tripolitaki" userId="e7912337-6a98-4240-8e7e-5b8d2184c2ae" providerId="ADAL" clId="{E2F7E3D4-165C-4170-B421-4F27664A32AB}" dt="2022-05-13T07:29:55.999" v="2893" actId="2696"/>
        <pc:sldMkLst>
          <pc:docMk/>
          <pc:sldMk cId="0" sldId="266"/>
        </pc:sldMkLst>
        <pc:spChg chg="add mod">
          <ac:chgData name="Rula Tripolitaki" userId="e7912337-6a98-4240-8e7e-5b8d2184c2ae" providerId="ADAL" clId="{E2F7E3D4-165C-4170-B421-4F27664A32AB}" dt="2022-05-12T12:48:36.588" v="651" actId="1076"/>
          <ac:spMkLst>
            <pc:docMk/>
            <pc:sldMk cId="0" sldId="266"/>
            <ac:spMk id="5" creationId="{1719C9C5-7D57-4401-AA21-0F12F4DC7822}"/>
          </ac:spMkLst>
        </pc:spChg>
      </pc:sldChg>
      <pc:sldChg chg="del">
        <pc:chgData name="Rula Tripolitaki" userId="e7912337-6a98-4240-8e7e-5b8d2184c2ae" providerId="ADAL" clId="{E2F7E3D4-165C-4170-B421-4F27664A32AB}" dt="2022-05-12T12:48:40.905" v="652" actId="2696"/>
        <pc:sldMkLst>
          <pc:docMk/>
          <pc:sldMk cId="0" sldId="267"/>
        </pc:sldMkLst>
      </pc:sldChg>
      <pc:sldChg chg="addSp modSp mod">
        <pc:chgData name="Rula Tripolitaki" userId="e7912337-6a98-4240-8e7e-5b8d2184c2ae" providerId="ADAL" clId="{E2F7E3D4-165C-4170-B421-4F27664A32AB}" dt="2022-05-13T12:52:58.096" v="3182" actId="207"/>
        <pc:sldMkLst>
          <pc:docMk/>
          <pc:sldMk cId="0" sldId="268"/>
        </pc:sldMkLst>
        <pc:spChg chg="add mod">
          <ac:chgData name="Rula Tripolitaki" userId="e7912337-6a98-4240-8e7e-5b8d2184c2ae" providerId="ADAL" clId="{E2F7E3D4-165C-4170-B421-4F27664A32AB}" dt="2022-05-13T12:52:58.096" v="3182" actId="207"/>
          <ac:spMkLst>
            <pc:docMk/>
            <pc:sldMk cId="0" sldId="268"/>
            <ac:spMk id="5" creationId="{3702C7D3-9C92-410B-903B-52C9D57283AF}"/>
          </ac:spMkLst>
        </pc:spChg>
      </pc:sldChg>
      <pc:sldChg chg="del">
        <pc:chgData name="Rula Tripolitaki" userId="e7912337-6a98-4240-8e7e-5b8d2184c2ae" providerId="ADAL" clId="{E2F7E3D4-165C-4170-B421-4F27664A32AB}" dt="2022-05-12T12:49:35.103" v="706" actId="2696"/>
        <pc:sldMkLst>
          <pc:docMk/>
          <pc:sldMk cId="0" sldId="269"/>
        </pc:sldMkLst>
      </pc:sldChg>
      <pc:sldChg chg="addSp modSp mod ord">
        <pc:chgData name="Rula Tripolitaki" userId="e7912337-6a98-4240-8e7e-5b8d2184c2ae" providerId="ADAL" clId="{E2F7E3D4-165C-4170-B421-4F27664A32AB}" dt="2022-05-13T12:57:59.701" v="3265"/>
        <pc:sldMkLst>
          <pc:docMk/>
          <pc:sldMk cId="0" sldId="270"/>
        </pc:sldMkLst>
        <pc:spChg chg="add mod">
          <ac:chgData name="Rula Tripolitaki" userId="e7912337-6a98-4240-8e7e-5b8d2184c2ae" providerId="ADAL" clId="{E2F7E3D4-165C-4170-B421-4F27664A32AB}" dt="2022-05-13T12:52:54.808" v="3181" actId="207"/>
          <ac:spMkLst>
            <pc:docMk/>
            <pc:sldMk cId="0" sldId="270"/>
            <ac:spMk id="5" creationId="{3FDE64B5-EB6E-42A1-B9E8-55FC7ABAFCFC}"/>
          </ac:spMkLst>
        </pc:spChg>
      </pc:sldChg>
      <pc:sldChg chg="del">
        <pc:chgData name="Rula Tripolitaki" userId="e7912337-6a98-4240-8e7e-5b8d2184c2ae" providerId="ADAL" clId="{E2F7E3D4-165C-4170-B421-4F27664A32AB}" dt="2022-05-12T12:55:50.650" v="847" actId="2696"/>
        <pc:sldMkLst>
          <pc:docMk/>
          <pc:sldMk cId="0" sldId="271"/>
        </pc:sldMkLst>
      </pc:sldChg>
      <pc:sldChg chg="addSp modSp mod">
        <pc:chgData name="Rula Tripolitaki" userId="e7912337-6a98-4240-8e7e-5b8d2184c2ae" providerId="ADAL" clId="{E2F7E3D4-165C-4170-B421-4F27664A32AB}" dt="2022-05-13T12:52:51.548" v="3180" actId="207"/>
        <pc:sldMkLst>
          <pc:docMk/>
          <pc:sldMk cId="0" sldId="272"/>
        </pc:sldMkLst>
        <pc:spChg chg="add mod">
          <ac:chgData name="Rula Tripolitaki" userId="e7912337-6a98-4240-8e7e-5b8d2184c2ae" providerId="ADAL" clId="{E2F7E3D4-165C-4170-B421-4F27664A32AB}" dt="2022-05-13T12:52:51.548" v="3180" actId="207"/>
          <ac:spMkLst>
            <pc:docMk/>
            <pc:sldMk cId="0" sldId="272"/>
            <ac:spMk id="5" creationId="{15D12A2A-229C-4F3C-9054-9E6262DA10E9}"/>
          </ac:spMkLst>
        </pc:spChg>
      </pc:sldChg>
      <pc:sldChg chg="del">
        <pc:chgData name="Rula Tripolitaki" userId="e7912337-6a98-4240-8e7e-5b8d2184c2ae" providerId="ADAL" clId="{E2F7E3D4-165C-4170-B421-4F27664A32AB}" dt="2022-05-12T13:24:51.015" v="1094" actId="2696"/>
        <pc:sldMkLst>
          <pc:docMk/>
          <pc:sldMk cId="0" sldId="273"/>
        </pc:sldMkLst>
      </pc:sldChg>
      <pc:sldChg chg="addSp modSp mod">
        <pc:chgData name="Rula Tripolitaki" userId="e7912337-6a98-4240-8e7e-5b8d2184c2ae" providerId="ADAL" clId="{E2F7E3D4-165C-4170-B421-4F27664A32AB}" dt="2022-05-13T12:52:48.291" v="3179" actId="207"/>
        <pc:sldMkLst>
          <pc:docMk/>
          <pc:sldMk cId="0" sldId="274"/>
        </pc:sldMkLst>
        <pc:spChg chg="add mod">
          <ac:chgData name="Rula Tripolitaki" userId="e7912337-6a98-4240-8e7e-5b8d2184c2ae" providerId="ADAL" clId="{E2F7E3D4-165C-4170-B421-4F27664A32AB}" dt="2022-05-13T12:52:48.291" v="3179" actId="207"/>
          <ac:spMkLst>
            <pc:docMk/>
            <pc:sldMk cId="0" sldId="274"/>
            <ac:spMk id="5" creationId="{65A3D170-4F52-460D-A086-C367DF9575C3}"/>
          </ac:spMkLst>
        </pc:spChg>
      </pc:sldChg>
      <pc:sldChg chg="del">
        <pc:chgData name="Rula Tripolitaki" userId="e7912337-6a98-4240-8e7e-5b8d2184c2ae" providerId="ADAL" clId="{E2F7E3D4-165C-4170-B421-4F27664A32AB}" dt="2022-05-12T13:28:37.497" v="1233" actId="2696"/>
        <pc:sldMkLst>
          <pc:docMk/>
          <pc:sldMk cId="0" sldId="275"/>
        </pc:sldMkLst>
      </pc:sldChg>
      <pc:sldChg chg="addSp modSp mod">
        <pc:chgData name="Rula Tripolitaki" userId="e7912337-6a98-4240-8e7e-5b8d2184c2ae" providerId="ADAL" clId="{E2F7E3D4-165C-4170-B421-4F27664A32AB}" dt="2022-05-13T12:52:44.207" v="3178" actId="207"/>
        <pc:sldMkLst>
          <pc:docMk/>
          <pc:sldMk cId="0" sldId="276"/>
        </pc:sldMkLst>
        <pc:spChg chg="add mod">
          <ac:chgData name="Rula Tripolitaki" userId="e7912337-6a98-4240-8e7e-5b8d2184c2ae" providerId="ADAL" clId="{E2F7E3D4-165C-4170-B421-4F27664A32AB}" dt="2022-05-13T12:52:44.207" v="3178" actId="207"/>
          <ac:spMkLst>
            <pc:docMk/>
            <pc:sldMk cId="0" sldId="276"/>
            <ac:spMk id="5" creationId="{4BF1B808-4C37-4C24-AE35-64B477FDD092}"/>
          </ac:spMkLst>
        </pc:spChg>
      </pc:sldChg>
      <pc:sldChg chg="del">
        <pc:chgData name="Rula Tripolitaki" userId="e7912337-6a98-4240-8e7e-5b8d2184c2ae" providerId="ADAL" clId="{E2F7E3D4-165C-4170-B421-4F27664A32AB}" dt="2022-05-12T13:32:13.458" v="1387" actId="2696"/>
        <pc:sldMkLst>
          <pc:docMk/>
          <pc:sldMk cId="0" sldId="277"/>
        </pc:sldMkLst>
      </pc:sldChg>
      <pc:sldChg chg="addSp modSp mod">
        <pc:chgData name="Rula Tripolitaki" userId="e7912337-6a98-4240-8e7e-5b8d2184c2ae" providerId="ADAL" clId="{E2F7E3D4-165C-4170-B421-4F27664A32AB}" dt="2022-05-13T12:52:40.533" v="3177" actId="207"/>
        <pc:sldMkLst>
          <pc:docMk/>
          <pc:sldMk cId="0" sldId="278"/>
        </pc:sldMkLst>
        <pc:spChg chg="add mod">
          <ac:chgData name="Rula Tripolitaki" userId="e7912337-6a98-4240-8e7e-5b8d2184c2ae" providerId="ADAL" clId="{E2F7E3D4-165C-4170-B421-4F27664A32AB}" dt="2022-05-13T12:52:40.533" v="3177" actId="207"/>
          <ac:spMkLst>
            <pc:docMk/>
            <pc:sldMk cId="0" sldId="278"/>
            <ac:spMk id="5" creationId="{4B2B058C-27F1-4E77-A724-463180E41D98}"/>
          </ac:spMkLst>
        </pc:spChg>
      </pc:sldChg>
      <pc:sldChg chg="del">
        <pc:chgData name="Rula Tripolitaki" userId="e7912337-6a98-4240-8e7e-5b8d2184c2ae" providerId="ADAL" clId="{E2F7E3D4-165C-4170-B421-4F27664A32AB}" dt="2022-05-12T13:34:15.983" v="1461" actId="2696"/>
        <pc:sldMkLst>
          <pc:docMk/>
          <pc:sldMk cId="0" sldId="279"/>
        </pc:sldMkLst>
      </pc:sldChg>
      <pc:sldChg chg="addSp delSp modSp del mod">
        <pc:chgData name="Rula Tripolitaki" userId="e7912337-6a98-4240-8e7e-5b8d2184c2ae" providerId="ADAL" clId="{E2F7E3D4-165C-4170-B421-4F27664A32AB}" dt="2022-05-12T13:55:02.890" v="1532" actId="2696"/>
        <pc:sldMkLst>
          <pc:docMk/>
          <pc:sldMk cId="0" sldId="280"/>
        </pc:sldMkLst>
        <pc:picChg chg="mod ord modCrop">
          <ac:chgData name="Rula Tripolitaki" userId="e7912337-6a98-4240-8e7e-5b8d2184c2ae" providerId="ADAL" clId="{E2F7E3D4-165C-4170-B421-4F27664A32AB}" dt="2022-05-12T13:36:17.804" v="1491" actId="1076"/>
          <ac:picMkLst>
            <pc:docMk/>
            <pc:sldMk cId="0" sldId="280"/>
            <ac:picMk id="4" creationId="{00000000-0000-0000-0000-000000000000}"/>
          </ac:picMkLst>
        </pc:picChg>
        <pc:picChg chg="add del mod">
          <ac:chgData name="Rula Tripolitaki" userId="e7912337-6a98-4240-8e7e-5b8d2184c2ae" providerId="ADAL" clId="{E2F7E3D4-165C-4170-B421-4F27664A32AB}" dt="2022-05-12T13:35:49.345" v="1485"/>
          <ac:picMkLst>
            <pc:docMk/>
            <pc:sldMk cId="0" sldId="280"/>
            <ac:picMk id="5" creationId="{609F19DB-7F89-4B5A-BF68-B6334E5ADF55}"/>
          </ac:picMkLst>
        </pc:picChg>
        <pc:picChg chg="add mod">
          <ac:chgData name="Rula Tripolitaki" userId="e7912337-6a98-4240-8e7e-5b8d2184c2ae" providerId="ADAL" clId="{E2F7E3D4-165C-4170-B421-4F27664A32AB}" dt="2022-05-12T13:36:07.738" v="1490" actId="1076"/>
          <ac:picMkLst>
            <pc:docMk/>
            <pc:sldMk cId="0" sldId="280"/>
            <ac:picMk id="6" creationId="{2897A389-29E6-4626-8D61-163A718C06F9}"/>
          </ac:picMkLst>
        </pc:picChg>
      </pc:sldChg>
      <pc:sldChg chg="addSp modSp mod">
        <pc:chgData name="Rula Tripolitaki" userId="e7912337-6a98-4240-8e7e-5b8d2184c2ae" providerId="ADAL" clId="{E2F7E3D4-165C-4170-B421-4F27664A32AB}" dt="2022-05-12T13:54:54.700" v="1531" actId="14100"/>
        <pc:sldMkLst>
          <pc:docMk/>
          <pc:sldMk cId="0" sldId="281"/>
        </pc:sldMkLst>
        <pc:picChg chg="mod">
          <ac:chgData name="Rula Tripolitaki" userId="e7912337-6a98-4240-8e7e-5b8d2184c2ae" providerId="ADAL" clId="{E2F7E3D4-165C-4170-B421-4F27664A32AB}" dt="2022-05-12T13:54:39.656" v="1529" actId="14100"/>
          <ac:picMkLst>
            <pc:docMk/>
            <pc:sldMk cId="0" sldId="281"/>
            <ac:picMk id="4" creationId="{00000000-0000-0000-0000-000000000000}"/>
          </ac:picMkLst>
        </pc:picChg>
        <pc:picChg chg="add mod">
          <ac:chgData name="Rula Tripolitaki" userId="e7912337-6a98-4240-8e7e-5b8d2184c2ae" providerId="ADAL" clId="{E2F7E3D4-165C-4170-B421-4F27664A32AB}" dt="2022-05-12T13:54:54.700" v="1531" actId="14100"/>
          <ac:picMkLst>
            <pc:docMk/>
            <pc:sldMk cId="0" sldId="281"/>
            <ac:picMk id="5" creationId="{AC4EA0AF-1D36-450C-A288-51D60D304AF4}"/>
          </ac:picMkLst>
        </pc:picChg>
      </pc:sldChg>
      <pc:sldChg chg="addSp modSp mod">
        <pc:chgData name="Rula Tripolitaki" userId="e7912337-6a98-4240-8e7e-5b8d2184c2ae" providerId="ADAL" clId="{E2F7E3D4-165C-4170-B421-4F27664A32AB}" dt="2022-05-13T12:52:27.878" v="3175" actId="207"/>
        <pc:sldMkLst>
          <pc:docMk/>
          <pc:sldMk cId="0" sldId="282"/>
        </pc:sldMkLst>
        <pc:spChg chg="add mod">
          <ac:chgData name="Rula Tripolitaki" userId="e7912337-6a98-4240-8e7e-5b8d2184c2ae" providerId="ADAL" clId="{E2F7E3D4-165C-4170-B421-4F27664A32AB}" dt="2022-05-13T12:52:27.878" v="3175" actId="207"/>
          <ac:spMkLst>
            <pc:docMk/>
            <pc:sldMk cId="0" sldId="282"/>
            <ac:spMk id="5" creationId="{7836E2AD-77BA-4C60-95E2-1AF924C8B5E7}"/>
          </ac:spMkLst>
        </pc:spChg>
      </pc:sldChg>
      <pc:sldChg chg="del">
        <pc:chgData name="Rula Tripolitaki" userId="e7912337-6a98-4240-8e7e-5b8d2184c2ae" providerId="ADAL" clId="{E2F7E3D4-165C-4170-B421-4F27664A32AB}" dt="2022-05-12T13:56:26.719" v="1661" actId="2696"/>
        <pc:sldMkLst>
          <pc:docMk/>
          <pc:sldMk cId="0" sldId="283"/>
        </pc:sldMkLst>
      </pc:sldChg>
      <pc:sldChg chg="addSp modSp mod">
        <pc:chgData name="Rula Tripolitaki" userId="e7912337-6a98-4240-8e7e-5b8d2184c2ae" providerId="ADAL" clId="{E2F7E3D4-165C-4170-B421-4F27664A32AB}" dt="2022-05-13T12:52:34.347" v="3176" actId="207"/>
        <pc:sldMkLst>
          <pc:docMk/>
          <pc:sldMk cId="0" sldId="284"/>
        </pc:sldMkLst>
        <pc:spChg chg="add mod">
          <ac:chgData name="Rula Tripolitaki" userId="e7912337-6a98-4240-8e7e-5b8d2184c2ae" providerId="ADAL" clId="{E2F7E3D4-165C-4170-B421-4F27664A32AB}" dt="2022-05-13T12:52:34.347" v="3176" actId="207"/>
          <ac:spMkLst>
            <pc:docMk/>
            <pc:sldMk cId="0" sldId="284"/>
            <ac:spMk id="5" creationId="{95795C86-A261-451C-B171-FA13C1E04859}"/>
          </ac:spMkLst>
        </pc:spChg>
      </pc:sldChg>
      <pc:sldChg chg="del">
        <pc:chgData name="Rula Tripolitaki" userId="e7912337-6a98-4240-8e7e-5b8d2184c2ae" providerId="ADAL" clId="{E2F7E3D4-165C-4170-B421-4F27664A32AB}" dt="2022-05-12T13:57:17.182" v="1738" actId="2696"/>
        <pc:sldMkLst>
          <pc:docMk/>
          <pc:sldMk cId="0" sldId="285"/>
        </pc:sldMkLst>
      </pc:sldChg>
      <pc:sldChg chg="addSp modSp mod ord">
        <pc:chgData name="Rula Tripolitaki" userId="e7912337-6a98-4240-8e7e-5b8d2184c2ae" providerId="ADAL" clId="{E2F7E3D4-165C-4170-B421-4F27664A32AB}" dt="2022-05-13T12:54:54.975" v="3233"/>
        <pc:sldMkLst>
          <pc:docMk/>
          <pc:sldMk cId="0" sldId="286"/>
        </pc:sldMkLst>
        <pc:spChg chg="mod">
          <ac:chgData name="Rula Tripolitaki" userId="e7912337-6a98-4240-8e7e-5b8d2184c2ae" providerId="ADAL" clId="{E2F7E3D4-165C-4170-B421-4F27664A32AB}" dt="2022-05-12T13:57:31.505" v="1741" actId="255"/>
          <ac:spMkLst>
            <pc:docMk/>
            <pc:sldMk cId="0" sldId="286"/>
            <ac:spMk id="2" creationId="{00000000-0000-0000-0000-000000000000}"/>
          </ac:spMkLst>
        </pc:spChg>
        <pc:spChg chg="add mod">
          <ac:chgData name="Rula Tripolitaki" userId="e7912337-6a98-4240-8e7e-5b8d2184c2ae" providerId="ADAL" clId="{E2F7E3D4-165C-4170-B421-4F27664A32AB}" dt="2022-05-13T12:52:22.481" v="3174" actId="207"/>
          <ac:spMkLst>
            <pc:docMk/>
            <pc:sldMk cId="0" sldId="286"/>
            <ac:spMk id="5" creationId="{3F6EDC4D-7A61-490D-9771-DDAE83307A29}"/>
          </ac:spMkLst>
        </pc:spChg>
      </pc:sldChg>
      <pc:sldChg chg="del">
        <pc:chgData name="Rula Tripolitaki" userId="e7912337-6a98-4240-8e7e-5b8d2184c2ae" providerId="ADAL" clId="{E2F7E3D4-165C-4170-B421-4F27664A32AB}" dt="2022-05-12T13:58:01.040" v="1742" actId="2696"/>
        <pc:sldMkLst>
          <pc:docMk/>
          <pc:sldMk cId="0" sldId="287"/>
        </pc:sldMkLst>
      </pc:sldChg>
      <pc:sldChg chg="addSp delSp modSp add mod ord">
        <pc:chgData name="Rula Tripolitaki" userId="e7912337-6a98-4240-8e7e-5b8d2184c2ae" providerId="ADAL" clId="{E2F7E3D4-165C-4170-B421-4F27664A32AB}" dt="2022-05-13T12:53:50.646" v="3231" actId="255"/>
        <pc:sldMkLst>
          <pc:docMk/>
          <pc:sldMk cId="2991807382" sldId="288"/>
        </pc:sldMkLst>
        <pc:spChg chg="mod">
          <ac:chgData name="Rula Tripolitaki" userId="e7912337-6a98-4240-8e7e-5b8d2184c2ae" providerId="ADAL" clId="{E2F7E3D4-165C-4170-B421-4F27664A32AB}" dt="2022-05-13T12:53:50.646" v="3231" actId="255"/>
          <ac:spMkLst>
            <pc:docMk/>
            <pc:sldMk cId="2991807382" sldId="288"/>
            <ac:spMk id="8" creationId="{E119F1B4-3236-4D64-9DC8-36A1044DCCD0}"/>
          </ac:spMkLst>
        </pc:spChg>
        <pc:spChg chg="del">
          <ac:chgData name="Rula Tripolitaki" userId="e7912337-6a98-4240-8e7e-5b8d2184c2ae" providerId="ADAL" clId="{E2F7E3D4-165C-4170-B421-4F27664A32AB}" dt="2022-05-12T12:18:41.778" v="7" actId="478"/>
          <ac:spMkLst>
            <pc:docMk/>
            <pc:sldMk cId="2991807382" sldId="288"/>
            <ac:spMk id="10" creationId="{C40223D3-F90A-4B2C-B60D-80DDC06A683A}"/>
          </ac:spMkLst>
        </pc:spChg>
        <pc:spChg chg="del mod">
          <ac:chgData name="Rula Tripolitaki" userId="e7912337-6a98-4240-8e7e-5b8d2184c2ae" providerId="ADAL" clId="{E2F7E3D4-165C-4170-B421-4F27664A32AB}" dt="2022-05-12T12:19:32.155" v="127" actId="478"/>
          <ac:spMkLst>
            <pc:docMk/>
            <pc:sldMk cId="2991807382" sldId="288"/>
            <ac:spMk id="11" creationId="{2DF2D9EB-46D1-4516-A4A9-58BB853758B2}"/>
          </ac:spMkLst>
        </pc:spChg>
        <pc:picChg chg="add del mod">
          <ac:chgData name="Rula Tripolitaki" userId="e7912337-6a98-4240-8e7e-5b8d2184c2ae" providerId="ADAL" clId="{E2F7E3D4-165C-4170-B421-4F27664A32AB}" dt="2022-05-12T12:57:08.284" v="853" actId="478"/>
          <ac:picMkLst>
            <pc:docMk/>
            <pc:sldMk cId="2991807382" sldId="288"/>
            <ac:picMk id="2" creationId="{1CBB93BD-9A8D-4A87-B46F-BE05EE576929}"/>
          </ac:picMkLst>
        </pc:picChg>
        <pc:picChg chg="del mod">
          <ac:chgData name="Rula Tripolitaki" userId="e7912337-6a98-4240-8e7e-5b8d2184c2ae" providerId="ADAL" clId="{E2F7E3D4-165C-4170-B421-4F27664A32AB}" dt="2022-05-12T12:20:25.331" v="140" actId="478"/>
          <ac:picMkLst>
            <pc:docMk/>
            <pc:sldMk cId="2991807382" sldId="288"/>
            <ac:picMk id="5" creationId="{8467FCC1-B456-4068-9F9C-80A2F4C41ECB}"/>
          </ac:picMkLst>
        </pc:picChg>
        <pc:picChg chg="del">
          <ac:chgData name="Rula Tripolitaki" userId="e7912337-6a98-4240-8e7e-5b8d2184c2ae" providerId="ADAL" clId="{E2F7E3D4-165C-4170-B421-4F27664A32AB}" dt="2022-05-12T12:19:23.587" v="123" actId="478"/>
          <ac:picMkLst>
            <pc:docMk/>
            <pc:sldMk cId="2991807382" sldId="288"/>
            <ac:picMk id="9" creationId="{8ABD1628-2E4E-4C2A-8D2B-5810537CEC35}"/>
          </ac:picMkLst>
        </pc:picChg>
        <pc:picChg chg="mod">
          <ac:chgData name="Rula Tripolitaki" userId="e7912337-6a98-4240-8e7e-5b8d2184c2ae" providerId="ADAL" clId="{E2F7E3D4-165C-4170-B421-4F27664A32AB}" dt="2022-05-12T12:20:29.934" v="141" actId="14100"/>
          <ac:picMkLst>
            <pc:docMk/>
            <pc:sldMk cId="2991807382" sldId="288"/>
            <ac:picMk id="14" creationId="{F12AD17E-83AE-4125-A5B4-38C2C12C1FEF}"/>
          </ac:picMkLst>
        </pc:picChg>
      </pc:sldChg>
      <pc:sldChg chg="new del ord">
        <pc:chgData name="Rula Tripolitaki" userId="e7912337-6a98-4240-8e7e-5b8d2184c2ae" providerId="ADAL" clId="{E2F7E3D4-165C-4170-B421-4F27664A32AB}" dt="2022-05-12T12:17:25.541" v="3" actId="2696"/>
        <pc:sldMkLst>
          <pc:docMk/>
          <pc:sldMk cId="3030352674" sldId="288"/>
        </pc:sldMkLst>
      </pc:sldChg>
      <pc:sldChg chg="addSp delSp modSp add del mod">
        <pc:chgData name="Rula Tripolitaki" userId="e7912337-6a98-4240-8e7e-5b8d2184c2ae" providerId="ADAL" clId="{E2F7E3D4-165C-4170-B421-4F27664A32AB}" dt="2022-05-13T12:43:49.371" v="2910" actId="2696"/>
        <pc:sldMkLst>
          <pc:docMk/>
          <pc:sldMk cId="450793646" sldId="289"/>
        </pc:sldMkLst>
        <pc:spChg chg="add del">
          <ac:chgData name="Rula Tripolitaki" userId="e7912337-6a98-4240-8e7e-5b8d2184c2ae" providerId="ADAL" clId="{E2F7E3D4-165C-4170-B421-4F27664A32AB}" dt="2022-05-12T12:21:59.103" v="145"/>
          <ac:spMkLst>
            <pc:docMk/>
            <pc:sldMk cId="450793646" sldId="289"/>
            <ac:spMk id="2" creationId="{8DA6B236-A38B-4A99-8D8B-A59BF0822D8E}"/>
          </ac:spMkLst>
        </pc:spChg>
        <pc:spChg chg="add mod">
          <ac:chgData name="Rula Tripolitaki" userId="e7912337-6a98-4240-8e7e-5b8d2184c2ae" providerId="ADAL" clId="{E2F7E3D4-165C-4170-B421-4F27664A32AB}" dt="2022-05-12T12:29:09.391" v="375" actId="20577"/>
          <ac:spMkLst>
            <pc:docMk/>
            <pc:sldMk cId="450793646" sldId="289"/>
            <ac:spMk id="3" creationId="{10691476-C85E-4904-A927-A77CB8674FF0}"/>
          </ac:spMkLst>
        </pc:spChg>
        <pc:spChg chg="del">
          <ac:chgData name="Rula Tripolitaki" userId="e7912337-6a98-4240-8e7e-5b8d2184c2ae" providerId="ADAL" clId="{E2F7E3D4-165C-4170-B421-4F27664A32AB}" dt="2022-05-12T12:20:03.915" v="133" actId="478"/>
          <ac:spMkLst>
            <pc:docMk/>
            <pc:sldMk cId="450793646" sldId="289"/>
            <ac:spMk id="8" creationId="{E119F1B4-3236-4D64-9DC8-36A1044DCCD0}"/>
          </ac:spMkLst>
        </pc:spChg>
        <pc:picChg chg="add del mod">
          <ac:chgData name="Rula Tripolitaki" userId="e7912337-6a98-4240-8e7e-5b8d2184c2ae" providerId="ADAL" clId="{E2F7E3D4-165C-4170-B421-4F27664A32AB}" dt="2022-05-12T12:20:22.439" v="139" actId="478"/>
          <ac:picMkLst>
            <pc:docMk/>
            <pc:sldMk cId="450793646" sldId="289"/>
            <ac:picMk id="5" creationId="{8467FCC1-B456-4068-9F9C-80A2F4C41ECB}"/>
          </ac:picMkLst>
        </pc:picChg>
        <pc:picChg chg="del mod">
          <ac:chgData name="Rula Tripolitaki" userId="e7912337-6a98-4240-8e7e-5b8d2184c2ae" providerId="ADAL" clId="{E2F7E3D4-165C-4170-B421-4F27664A32AB}" dt="2022-05-12T15:26:51.965" v="2261" actId="478"/>
          <ac:picMkLst>
            <pc:docMk/>
            <pc:sldMk cId="450793646" sldId="289"/>
            <ac:picMk id="6" creationId="{3B98BFFD-6F43-4ECC-8C80-F8D274EAB4C7}"/>
          </ac:picMkLst>
        </pc:picChg>
        <pc:picChg chg="add">
          <ac:chgData name="Rula Tripolitaki" userId="e7912337-6a98-4240-8e7e-5b8d2184c2ae" providerId="ADAL" clId="{E2F7E3D4-165C-4170-B421-4F27664A32AB}" dt="2022-05-12T12:20:38.519" v="143"/>
          <ac:picMkLst>
            <pc:docMk/>
            <pc:sldMk cId="450793646" sldId="289"/>
            <ac:picMk id="7" creationId="{8DD98B63-70A0-4E12-A5FC-321A8850832D}"/>
          </ac:picMkLst>
        </pc:picChg>
        <pc:picChg chg="del mod">
          <ac:chgData name="Rula Tripolitaki" userId="e7912337-6a98-4240-8e7e-5b8d2184c2ae" providerId="ADAL" clId="{E2F7E3D4-165C-4170-B421-4F27664A32AB}" dt="2022-05-12T12:20:38.264" v="142" actId="478"/>
          <ac:picMkLst>
            <pc:docMk/>
            <pc:sldMk cId="450793646" sldId="289"/>
            <ac:picMk id="14" creationId="{F12AD17E-83AE-4125-A5B4-38C2C12C1FEF}"/>
          </ac:picMkLst>
        </pc:picChg>
      </pc:sldChg>
      <pc:sldChg chg="addSp delSp modSp add mod">
        <pc:chgData name="Rula Tripolitaki" userId="e7912337-6a98-4240-8e7e-5b8d2184c2ae" providerId="ADAL" clId="{E2F7E3D4-165C-4170-B421-4F27664A32AB}" dt="2022-05-13T12:57:40.104" v="3261" actId="1076"/>
        <pc:sldMkLst>
          <pc:docMk/>
          <pc:sldMk cId="1381380867" sldId="290"/>
        </pc:sldMkLst>
        <pc:spChg chg="add mod">
          <ac:chgData name="Rula Tripolitaki" userId="e7912337-6a98-4240-8e7e-5b8d2184c2ae" providerId="ADAL" clId="{E2F7E3D4-165C-4170-B421-4F27664A32AB}" dt="2022-05-13T12:57:40.104" v="3261" actId="1076"/>
          <ac:spMkLst>
            <pc:docMk/>
            <pc:sldMk cId="1381380867" sldId="290"/>
            <ac:spMk id="2" creationId="{E5B50C37-F5BA-4737-B355-0B369B995684}"/>
          </ac:spMkLst>
        </pc:spChg>
        <pc:spChg chg="del">
          <ac:chgData name="Rula Tripolitaki" userId="e7912337-6a98-4240-8e7e-5b8d2184c2ae" providerId="ADAL" clId="{E2F7E3D4-165C-4170-B421-4F27664A32AB}" dt="2022-05-12T12:55:06.961" v="816" actId="478"/>
          <ac:spMkLst>
            <pc:docMk/>
            <pc:sldMk cId="1381380867" sldId="290"/>
            <ac:spMk id="3" creationId="{10691476-C85E-4904-A927-A77CB8674FF0}"/>
          </ac:spMkLst>
        </pc:spChg>
        <pc:spChg chg="add mod">
          <ac:chgData name="Rula Tripolitaki" userId="e7912337-6a98-4240-8e7e-5b8d2184c2ae" providerId="ADAL" clId="{E2F7E3D4-165C-4170-B421-4F27664A32AB}" dt="2022-05-12T13:18:50.377" v="936" actId="21"/>
          <ac:spMkLst>
            <pc:docMk/>
            <pc:sldMk cId="1381380867" sldId="290"/>
            <ac:spMk id="4" creationId="{BC9C983B-F918-424D-B85D-7182E1C34256}"/>
          </ac:spMkLst>
        </pc:spChg>
        <pc:spChg chg="add del mod">
          <ac:chgData name="Rula Tripolitaki" userId="e7912337-6a98-4240-8e7e-5b8d2184c2ae" providerId="ADAL" clId="{E2F7E3D4-165C-4170-B421-4F27664A32AB}" dt="2022-05-12T13:23:38.675" v="1004"/>
          <ac:spMkLst>
            <pc:docMk/>
            <pc:sldMk cId="1381380867" sldId="290"/>
            <ac:spMk id="5" creationId="{68941AAB-2DBC-49DF-A370-FFC0696022B7}"/>
          </ac:spMkLst>
        </pc:spChg>
        <pc:spChg chg="add del mod">
          <ac:chgData name="Rula Tripolitaki" userId="e7912337-6a98-4240-8e7e-5b8d2184c2ae" providerId="ADAL" clId="{E2F7E3D4-165C-4170-B421-4F27664A32AB}" dt="2022-05-12T13:23:38.675" v="1006"/>
          <ac:spMkLst>
            <pc:docMk/>
            <pc:sldMk cId="1381380867" sldId="290"/>
            <ac:spMk id="8" creationId="{E15F3278-0271-439D-ADAA-11BBAC294C2B}"/>
          </ac:spMkLst>
        </pc:spChg>
        <pc:spChg chg="add del mod">
          <ac:chgData name="Rula Tripolitaki" userId="e7912337-6a98-4240-8e7e-5b8d2184c2ae" providerId="ADAL" clId="{E2F7E3D4-165C-4170-B421-4F27664A32AB}" dt="2022-05-12T13:23:38.675" v="1002"/>
          <ac:spMkLst>
            <pc:docMk/>
            <pc:sldMk cId="1381380867" sldId="290"/>
            <ac:spMk id="9" creationId="{4DB5F2FD-6F85-439A-9C63-38AB6ACE8CC8}"/>
          </ac:spMkLst>
        </pc:spChg>
        <pc:spChg chg="add mod">
          <ac:chgData name="Rula Tripolitaki" userId="e7912337-6a98-4240-8e7e-5b8d2184c2ae" providerId="ADAL" clId="{E2F7E3D4-165C-4170-B421-4F27664A32AB}" dt="2022-05-12T13:23:19.203" v="996" actId="1076"/>
          <ac:spMkLst>
            <pc:docMk/>
            <pc:sldMk cId="1381380867" sldId="290"/>
            <ac:spMk id="10" creationId="{8823B254-9393-4B53-92D7-8D10F3B16664}"/>
          </ac:spMkLst>
        </pc:spChg>
        <pc:spChg chg="add mod">
          <ac:chgData name="Rula Tripolitaki" userId="e7912337-6a98-4240-8e7e-5b8d2184c2ae" providerId="ADAL" clId="{E2F7E3D4-165C-4170-B421-4F27664A32AB}" dt="2022-05-12T13:22:57.302" v="991" actId="1076"/>
          <ac:spMkLst>
            <pc:docMk/>
            <pc:sldMk cId="1381380867" sldId="290"/>
            <ac:spMk id="11" creationId="{767A2773-98BB-452B-BD36-A442ACB0DDB4}"/>
          </ac:spMkLst>
        </pc:spChg>
        <pc:spChg chg="add del">
          <ac:chgData name="Rula Tripolitaki" userId="e7912337-6a98-4240-8e7e-5b8d2184c2ae" providerId="ADAL" clId="{E2F7E3D4-165C-4170-B421-4F27664A32AB}" dt="2022-05-12T13:18:26.667" v="924"/>
          <ac:spMkLst>
            <pc:docMk/>
            <pc:sldMk cId="1381380867" sldId="290"/>
            <ac:spMk id="12" creationId="{E1569F6F-A025-431E-9F9B-54ADA1FD5E06}"/>
          </ac:spMkLst>
        </pc:spChg>
        <pc:spChg chg="add mod">
          <ac:chgData name="Rula Tripolitaki" userId="e7912337-6a98-4240-8e7e-5b8d2184c2ae" providerId="ADAL" clId="{E2F7E3D4-165C-4170-B421-4F27664A32AB}" dt="2022-05-12T13:23:33.413" v="1000" actId="1076"/>
          <ac:spMkLst>
            <pc:docMk/>
            <pc:sldMk cId="1381380867" sldId="290"/>
            <ac:spMk id="13" creationId="{223E81F4-BE0A-4F1B-A1B3-5564543EE3DC}"/>
          </ac:spMkLst>
        </pc:spChg>
        <pc:spChg chg="add mod">
          <ac:chgData name="Rula Tripolitaki" userId="e7912337-6a98-4240-8e7e-5b8d2184c2ae" providerId="ADAL" clId="{E2F7E3D4-165C-4170-B421-4F27664A32AB}" dt="2022-05-12T13:23:01.062" v="992" actId="1076"/>
          <ac:spMkLst>
            <pc:docMk/>
            <pc:sldMk cId="1381380867" sldId="290"/>
            <ac:spMk id="14" creationId="{54E886A3-DC5F-475E-BA5C-B27DAE629965}"/>
          </ac:spMkLst>
        </pc:spChg>
        <pc:spChg chg="add mod">
          <ac:chgData name="Rula Tripolitaki" userId="e7912337-6a98-4240-8e7e-5b8d2184c2ae" providerId="ADAL" clId="{E2F7E3D4-165C-4170-B421-4F27664A32AB}" dt="2022-05-12T13:23:16.272" v="995" actId="1076"/>
          <ac:spMkLst>
            <pc:docMk/>
            <pc:sldMk cId="1381380867" sldId="290"/>
            <ac:spMk id="15" creationId="{50BBA507-646F-470C-B5E1-91824732A6CE}"/>
          </ac:spMkLst>
        </pc:spChg>
        <pc:spChg chg="add mod">
          <ac:chgData name="Rula Tripolitaki" userId="e7912337-6a98-4240-8e7e-5b8d2184c2ae" providerId="ADAL" clId="{E2F7E3D4-165C-4170-B421-4F27664A32AB}" dt="2022-05-12T13:23:22.231" v="997" actId="1076"/>
          <ac:spMkLst>
            <pc:docMk/>
            <pc:sldMk cId="1381380867" sldId="290"/>
            <ac:spMk id="16" creationId="{4522D124-E4D9-49D4-AB5C-B6CC545FF768}"/>
          </ac:spMkLst>
        </pc:spChg>
        <pc:spChg chg="add mod">
          <ac:chgData name="Rula Tripolitaki" userId="e7912337-6a98-4240-8e7e-5b8d2184c2ae" providerId="ADAL" clId="{E2F7E3D4-165C-4170-B421-4F27664A32AB}" dt="2022-05-12T13:23:06.365" v="993" actId="1076"/>
          <ac:spMkLst>
            <pc:docMk/>
            <pc:sldMk cId="1381380867" sldId="290"/>
            <ac:spMk id="17" creationId="{FAF21253-2C61-45FC-944E-A05ED88392A2}"/>
          </ac:spMkLst>
        </pc:spChg>
        <pc:picChg chg="del mod">
          <ac:chgData name="Rula Tripolitaki" userId="e7912337-6a98-4240-8e7e-5b8d2184c2ae" providerId="ADAL" clId="{E2F7E3D4-165C-4170-B421-4F27664A32AB}" dt="2022-05-12T15:26:48.039" v="2260" actId="478"/>
          <ac:picMkLst>
            <pc:docMk/>
            <pc:sldMk cId="1381380867" sldId="290"/>
            <ac:picMk id="6" creationId="{3B98BFFD-6F43-4ECC-8C80-F8D274EAB4C7}"/>
          </ac:picMkLst>
        </pc:picChg>
      </pc:sldChg>
      <pc:sldChg chg="new del">
        <pc:chgData name="Rula Tripolitaki" userId="e7912337-6a98-4240-8e7e-5b8d2184c2ae" providerId="ADAL" clId="{E2F7E3D4-165C-4170-B421-4F27664A32AB}" dt="2022-05-12T12:54:57.459" v="814" actId="2696"/>
        <pc:sldMkLst>
          <pc:docMk/>
          <pc:sldMk cId="2313444371" sldId="290"/>
        </pc:sldMkLst>
      </pc:sldChg>
      <pc:sldChg chg="addSp delSp modSp add mod ord">
        <pc:chgData name="Rula Tripolitaki" userId="e7912337-6a98-4240-8e7e-5b8d2184c2ae" providerId="ADAL" clId="{E2F7E3D4-165C-4170-B421-4F27664A32AB}" dt="2022-05-13T12:46:57.284" v="3005" actId="14100"/>
        <pc:sldMkLst>
          <pc:docMk/>
          <pc:sldMk cId="1120327397" sldId="291"/>
        </pc:sldMkLst>
        <pc:spChg chg="del mod">
          <ac:chgData name="Rula Tripolitaki" userId="e7912337-6a98-4240-8e7e-5b8d2184c2ae" providerId="ADAL" clId="{E2F7E3D4-165C-4170-B421-4F27664A32AB}" dt="2022-05-13T12:46:42.200" v="2986" actId="478"/>
          <ac:spMkLst>
            <pc:docMk/>
            <pc:sldMk cId="1120327397" sldId="291"/>
            <ac:spMk id="2" creationId="{E5B50C37-F5BA-4737-B355-0B369B995684}"/>
          </ac:spMkLst>
        </pc:spChg>
        <pc:spChg chg="del">
          <ac:chgData name="Rula Tripolitaki" userId="e7912337-6a98-4240-8e7e-5b8d2184c2ae" providerId="ADAL" clId="{E2F7E3D4-165C-4170-B421-4F27664A32AB}" dt="2022-05-12T13:30:08.633" v="1249" actId="478"/>
          <ac:spMkLst>
            <pc:docMk/>
            <pc:sldMk cId="1120327397" sldId="291"/>
            <ac:spMk id="10" creationId="{8823B254-9393-4B53-92D7-8D10F3B16664}"/>
          </ac:spMkLst>
        </pc:spChg>
        <pc:spChg chg="del">
          <ac:chgData name="Rula Tripolitaki" userId="e7912337-6a98-4240-8e7e-5b8d2184c2ae" providerId="ADAL" clId="{E2F7E3D4-165C-4170-B421-4F27664A32AB}" dt="2022-05-12T13:30:06.555" v="1248" actId="478"/>
          <ac:spMkLst>
            <pc:docMk/>
            <pc:sldMk cId="1120327397" sldId="291"/>
            <ac:spMk id="11" creationId="{767A2773-98BB-452B-BD36-A442ACB0DDB4}"/>
          </ac:spMkLst>
        </pc:spChg>
        <pc:spChg chg="del">
          <ac:chgData name="Rula Tripolitaki" userId="e7912337-6a98-4240-8e7e-5b8d2184c2ae" providerId="ADAL" clId="{E2F7E3D4-165C-4170-B421-4F27664A32AB}" dt="2022-05-12T13:30:13.251" v="1251" actId="478"/>
          <ac:spMkLst>
            <pc:docMk/>
            <pc:sldMk cId="1120327397" sldId="291"/>
            <ac:spMk id="13" creationId="{223E81F4-BE0A-4F1B-A1B3-5564543EE3DC}"/>
          </ac:spMkLst>
        </pc:spChg>
        <pc:spChg chg="mod">
          <ac:chgData name="Rula Tripolitaki" userId="e7912337-6a98-4240-8e7e-5b8d2184c2ae" providerId="ADAL" clId="{E2F7E3D4-165C-4170-B421-4F27664A32AB}" dt="2022-05-12T13:30:44.740" v="1262" actId="1076"/>
          <ac:spMkLst>
            <pc:docMk/>
            <pc:sldMk cId="1120327397" sldId="291"/>
            <ac:spMk id="14" creationId="{54E886A3-DC5F-475E-BA5C-B27DAE629965}"/>
          </ac:spMkLst>
        </pc:spChg>
        <pc:spChg chg="mod">
          <ac:chgData name="Rula Tripolitaki" userId="e7912337-6a98-4240-8e7e-5b8d2184c2ae" providerId="ADAL" clId="{E2F7E3D4-165C-4170-B421-4F27664A32AB}" dt="2022-05-12T13:30:53.257" v="1266" actId="1076"/>
          <ac:spMkLst>
            <pc:docMk/>
            <pc:sldMk cId="1120327397" sldId="291"/>
            <ac:spMk id="15" creationId="{50BBA507-646F-470C-B5E1-91824732A6CE}"/>
          </ac:spMkLst>
        </pc:spChg>
        <pc:spChg chg="del">
          <ac:chgData name="Rula Tripolitaki" userId="e7912337-6a98-4240-8e7e-5b8d2184c2ae" providerId="ADAL" clId="{E2F7E3D4-165C-4170-B421-4F27664A32AB}" dt="2022-05-12T13:30:11.209" v="1250" actId="478"/>
          <ac:spMkLst>
            <pc:docMk/>
            <pc:sldMk cId="1120327397" sldId="291"/>
            <ac:spMk id="16" creationId="{4522D124-E4D9-49D4-AB5C-B6CC545FF768}"/>
          </ac:spMkLst>
        </pc:spChg>
        <pc:spChg chg="mod">
          <ac:chgData name="Rula Tripolitaki" userId="e7912337-6a98-4240-8e7e-5b8d2184c2ae" providerId="ADAL" clId="{E2F7E3D4-165C-4170-B421-4F27664A32AB}" dt="2022-05-12T13:30:48.652" v="1264" actId="1076"/>
          <ac:spMkLst>
            <pc:docMk/>
            <pc:sldMk cId="1120327397" sldId="291"/>
            <ac:spMk id="17" creationId="{FAF21253-2C61-45FC-944E-A05ED88392A2}"/>
          </ac:spMkLst>
        </pc:spChg>
        <pc:spChg chg="add mod">
          <ac:chgData name="Rula Tripolitaki" userId="e7912337-6a98-4240-8e7e-5b8d2184c2ae" providerId="ADAL" clId="{E2F7E3D4-165C-4170-B421-4F27664A32AB}" dt="2022-05-13T12:46:57.284" v="3005" actId="14100"/>
          <ac:spMkLst>
            <pc:docMk/>
            <pc:sldMk cId="1120327397" sldId="291"/>
            <ac:spMk id="18" creationId="{1497F79E-7328-498A-9813-663EB5F581EB}"/>
          </ac:spMkLst>
        </pc:spChg>
        <pc:picChg chg="del mod">
          <ac:chgData name="Rula Tripolitaki" userId="e7912337-6a98-4240-8e7e-5b8d2184c2ae" providerId="ADAL" clId="{E2F7E3D4-165C-4170-B421-4F27664A32AB}" dt="2022-05-12T15:26:43.862" v="2259" actId="478"/>
          <ac:picMkLst>
            <pc:docMk/>
            <pc:sldMk cId="1120327397" sldId="291"/>
            <ac:picMk id="6" creationId="{3B98BFFD-6F43-4ECC-8C80-F8D274EAB4C7}"/>
          </ac:picMkLst>
        </pc:picChg>
      </pc:sldChg>
      <pc:sldChg chg="delSp modSp add del mod ord">
        <pc:chgData name="Rula Tripolitaki" userId="e7912337-6a98-4240-8e7e-5b8d2184c2ae" providerId="ADAL" clId="{E2F7E3D4-165C-4170-B421-4F27664A32AB}" dt="2022-05-12T13:55:15.364" v="1533" actId="2696"/>
        <pc:sldMkLst>
          <pc:docMk/>
          <pc:sldMk cId="2035229356" sldId="292"/>
        </pc:sldMkLst>
        <pc:spChg chg="mod">
          <ac:chgData name="Rula Tripolitaki" userId="e7912337-6a98-4240-8e7e-5b8d2184c2ae" providerId="ADAL" clId="{E2F7E3D4-165C-4170-B421-4F27664A32AB}" dt="2022-05-12T13:53:12.252" v="1521" actId="1076"/>
          <ac:spMkLst>
            <pc:docMk/>
            <pc:sldMk cId="2035229356" sldId="292"/>
            <ac:spMk id="14" creationId="{54E886A3-DC5F-475E-BA5C-B27DAE629965}"/>
          </ac:spMkLst>
        </pc:spChg>
        <pc:spChg chg="del mod">
          <ac:chgData name="Rula Tripolitaki" userId="e7912337-6a98-4240-8e7e-5b8d2184c2ae" providerId="ADAL" clId="{E2F7E3D4-165C-4170-B421-4F27664A32AB}" dt="2022-05-12T13:52:48.790" v="1512" actId="478"/>
          <ac:spMkLst>
            <pc:docMk/>
            <pc:sldMk cId="2035229356" sldId="292"/>
            <ac:spMk id="15" creationId="{50BBA507-646F-470C-B5E1-91824732A6CE}"/>
          </ac:spMkLst>
        </pc:spChg>
        <pc:spChg chg="mod">
          <ac:chgData name="Rula Tripolitaki" userId="e7912337-6a98-4240-8e7e-5b8d2184c2ae" providerId="ADAL" clId="{E2F7E3D4-165C-4170-B421-4F27664A32AB}" dt="2022-05-12T13:53:08.988" v="1520" actId="1076"/>
          <ac:spMkLst>
            <pc:docMk/>
            <pc:sldMk cId="2035229356" sldId="292"/>
            <ac:spMk id="17" creationId="{FAF21253-2C61-45FC-944E-A05ED88392A2}"/>
          </ac:spMkLst>
        </pc:spChg>
      </pc:sldChg>
      <pc:sldChg chg="delSp modSp add del mod ord">
        <pc:chgData name="Rula Tripolitaki" userId="e7912337-6a98-4240-8e7e-5b8d2184c2ae" providerId="ADAL" clId="{E2F7E3D4-165C-4170-B421-4F27664A32AB}" dt="2022-05-12T13:33:26.797" v="1393" actId="2696"/>
        <pc:sldMkLst>
          <pc:docMk/>
          <pc:sldMk cId="3440044421" sldId="292"/>
        </pc:sldMkLst>
        <pc:spChg chg="del mod">
          <ac:chgData name="Rula Tripolitaki" userId="e7912337-6a98-4240-8e7e-5b8d2184c2ae" providerId="ADAL" clId="{E2F7E3D4-165C-4170-B421-4F27664A32AB}" dt="2022-05-12T13:33:23.640" v="1392" actId="478"/>
          <ac:spMkLst>
            <pc:docMk/>
            <pc:sldMk cId="3440044421" sldId="292"/>
            <ac:spMk id="14" creationId="{54E886A3-DC5F-475E-BA5C-B27DAE629965}"/>
          </ac:spMkLst>
        </pc:spChg>
      </pc:sldChg>
      <pc:sldChg chg="addSp delSp modSp add mod ord">
        <pc:chgData name="Rula Tripolitaki" userId="e7912337-6a98-4240-8e7e-5b8d2184c2ae" providerId="ADAL" clId="{E2F7E3D4-165C-4170-B421-4F27664A32AB}" dt="2022-05-13T12:59:03.613" v="3289" actId="20577"/>
        <pc:sldMkLst>
          <pc:docMk/>
          <pc:sldMk cId="4140571939" sldId="292"/>
        </pc:sldMkLst>
        <pc:spChg chg="mod">
          <ac:chgData name="Rula Tripolitaki" userId="e7912337-6a98-4240-8e7e-5b8d2184c2ae" providerId="ADAL" clId="{E2F7E3D4-165C-4170-B421-4F27664A32AB}" dt="2022-05-13T12:59:03.613" v="3289" actId="20577"/>
          <ac:spMkLst>
            <pc:docMk/>
            <pc:sldMk cId="4140571939" sldId="292"/>
            <ac:spMk id="2" creationId="{E5B50C37-F5BA-4737-B355-0B369B995684}"/>
          </ac:spMkLst>
        </pc:spChg>
        <pc:spChg chg="add del mod">
          <ac:chgData name="Rula Tripolitaki" userId="e7912337-6a98-4240-8e7e-5b8d2184c2ae" providerId="ADAL" clId="{E2F7E3D4-165C-4170-B421-4F27664A32AB}" dt="2022-05-12T15:18:31.069" v="2165" actId="478"/>
          <ac:spMkLst>
            <pc:docMk/>
            <pc:sldMk cId="4140571939" sldId="292"/>
            <ac:spMk id="3" creationId="{D97514C0-D509-4287-9DF9-CEF63E20EF75}"/>
          </ac:spMkLst>
        </pc:spChg>
        <pc:spChg chg="add del mod">
          <ac:chgData name="Rula Tripolitaki" userId="e7912337-6a98-4240-8e7e-5b8d2184c2ae" providerId="ADAL" clId="{E2F7E3D4-165C-4170-B421-4F27664A32AB}" dt="2022-05-12T15:24:17.158" v="2227"/>
          <ac:spMkLst>
            <pc:docMk/>
            <pc:sldMk cId="4140571939" sldId="292"/>
            <ac:spMk id="5" creationId="{8E0EE9DF-7172-470E-8D83-5622F51C03FA}"/>
          </ac:spMkLst>
        </pc:spChg>
        <pc:spChg chg="add mod">
          <ac:chgData name="Rula Tripolitaki" userId="e7912337-6a98-4240-8e7e-5b8d2184c2ae" providerId="ADAL" clId="{E2F7E3D4-165C-4170-B421-4F27664A32AB}" dt="2022-05-13T12:56:57.750" v="3260" actId="1076"/>
          <ac:spMkLst>
            <pc:docMk/>
            <pc:sldMk cId="4140571939" sldId="292"/>
            <ac:spMk id="10" creationId="{86DC3C3B-E5C8-4D91-88EF-D205B65624FC}"/>
          </ac:spMkLst>
        </pc:spChg>
        <pc:spChg chg="add mod">
          <ac:chgData name="Rula Tripolitaki" userId="e7912337-6a98-4240-8e7e-5b8d2184c2ae" providerId="ADAL" clId="{E2F7E3D4-165C-4170-B421-4F27664A32AB}" dt="2022-05-13T12:56:26.788" v="3250" actId="14100"/>
          <ac:spMkLst>
            <pc:docMk/>
            <pc:sldMk cId="4140571939" sldId="292"/>
            <ac:spMk id="12" creationId="{B910C769-9F4A-4AB9-A103-B13336FDF5D2}"/>
          </ac:spMkLst>
        </pc:spChg>
        <pc:spChg chg="add mod">
          <ac:chgData name="Rula Tripolitaki" userId="e7912337-6a98-4240-8e7e-5b8d2184c2ae" providerId="ADAL" clId="{E2F7E3D4-165C-4170-B421-4F27664A32AB}" dt="2022-05-13T12:51:33.880" v="3146" actId="14100"/>
          <ac:spMkLst>
            <pc:docMk/>
            <pc:sldMk cId="4140571939" sldId="292"/>
            <ac:spMk id="13" creationId="{EE0D0DFC-F323-4B9E-AF11-40C49C3FC0A7}"/>
          </ac:spMkLst>
        </pc:spChg>
        <pc:spChg chg="mod">
          <ac:chgData name="Rula Tripolitaki" userId="e7912337-6a98-4240-8e7e-5b8d2184c2ae" providerId="ADAL" clId="{E2F7E3D4-165C-4170-B421-4F27664A32AB}" dt="2022-05-13T12:51:35.835" v="3147" actId="14100"/>
          <ac:spMkLst>
            <pc:docMk/>
            <pc:sldMk cId="4140571939" sldId="292"/>
            <ac:spMk id="14" creationId="{54E886A3-DC5F-475E-BA5C-B27DAE629965}"/>
          </ac:spMkLst>
        </pc:spChg>
        <pc:spChg chg="del mod">
          <ac:chgData name="Rula Tripolitaki" userId="e7912337-6a98-4240-8e7e-5b8d2184c2ae" providerId="ADAL" clId="{E2F7E3D4-165C-4170-B421-4F27664A32AB}" dt="2022-05-12T15:24:17.158" v="2225" actId="478"/>
          <ac:spMkLst>
            <pc:docMk/>
            <pc:sldMk cId="4140571939" sldId="292"/>
            <ac:spMk id="15" creationId="{50BBA507-646F-470C-B5E1-91824732A6CE}"/>
          </ac:spMkLst>
        </pc:spChg>
        <pc:spChg chg="add mod">
          <ac:chgData name="Rula Tripolitaki" userId="e7912337-6a98-4240-8e7e-5b8d2184c2ae" providerId="ADAL" clId="{E2F7E3D4-165C-4170-B421-4F27664A32AB}" dt="2022-05-13T12:56:43.689" v="3255" actId="1076"/>
          <ac:spMkLst>
            <pc:docMk/>
            <pc:sldMk cId="4140571939" sldId="292"/>
            <ac:spMk id="16" creationId="{6A5DA6CA-E585-43FB-A56C-D519CDBA3452}"/>
          </ac:spMkLst>
        </pc:spChg>
        <pc:spChg chg="add del mod">
          <ac:chgData name="Rula Tripolitaki" userId="e7912337-6a98-4240-8e7e-5b8d2184c2ae" providerId="ADAL" clId="{E2F7E3D4-165C-4170-B421-4F27664A32AB}" dt="2022-05-13T12:56:54.580" v="3259" actId="1076"/>
          <ac:spMkLst>
            <pc:docMk/>
            <pc:sldMk cId="4140571939" sldId="292"/>
            <ac:spMk id="17" creationId="{FAF21253-2C61-45FC-944E-A05ED88392A2}"/>
          </ac:spMkLst>
        </pc:spChg>
        <pc:spChg chg="add mod">
          <ac:chgData name="Rula Tripolitaki" userId="e7912337-6a98-4240-8e7e-5b8d2184c2ae" providerId="ADAL" clId="{E2F7E3D4-165C-4170-B421-4F27664A32AB}" dt="2022-05-13T12:56:39.267" v="3254" actId="1076"/>
          <ac:spMkLst>
            <pc:docMk/>
            <pc:sldMk cId="4140571939" sldId="292"/>
            <ac:spMk id="18" creationId="{02F56172-F6A7-4FB9-A0FA-FFA368438E80}"/>
          </ac:spMkLst>
        </pc:spChg>
        <pc:spChg chg="add del mod">
          <ac:chgData name="Rula Tripolitaki" userId="e7912337-6a98-4240-8e7e-5b8d2184c2ae" providerId="ADAL" clId="{E2F7E3D4-165C-4170-B421-4F27664A32AB}" dt="2022-05-12T15:27:52.870" v="2270" actId="478"/>
          <ac:spMkLst>
            <pc:docMk/>
            <pc:sldMk cId="4140571939" sldId="292"/>
            <ac:spMk id="19" creationId="{EE41CB70-5795-4E19-A9A6-5B73D91D3877}"/>
          </ac:spMkLst>
        </pc:spChg>
        <pc:spChg chg="add del">
          <ac:chgData name="Rula Tripolitaki" userId="e7912337-6a98-4240-8e7e-5b8d2184c2ae" providerId="ADAL" clId="{E2F7E3D4-165C-4170-B421-4F27664A32AB}" dt="2022-05-12T15:25:56.310" v="2249" actId="478"/>
          <ac:spMkLst>
            <pc:docMk/>
            <pc:sldMk cId="4140571939" sldId="292"/>
            <ac:spMk id="20" creationId="{3ABE2CC0-1F6D-47EA-9030-1E1074320C03}"/>
          </ac:spMkLst>
        </pc:spChg>
        <pc:spChg chg="add mod">
          <ac:chgData name="Rula Tripolitaki" userId="e7912337-6a98-4240-8e7e-5b8d2184c2ae" providerId="ADAL" clId="{E2F7E3D4-165C-4170-B421-4F27664A32AB}" dt="2022-05-13T12:56:52.771" v="3258" actId="14100"/>
          <ac:spMkLst>
            <pc:docMk/>
            <pc:sldMk cId="4140571939" sldId="292"/>
            <ac:spMk id="21" creationId="{4D36B991-C635-495D-BB70-E3B6D45FD4C2}"/>
          </ac:spMkLst>
        </pc:spChg>
        <pc:picChg chg="del">
          <ac:chgData name="Rula Tripolitaki" userId="e7912337-6a98-4240-8e7e-5b8d2184c2ae" providerId="ADAL" clId="{E2F7E3D4-165C-4170-B421-4F27664A32AB}" dt="2022-05-12T15:26:35.673" v="2257" actId="478"/>
          <ac:picMkLst>
            <pc:docMk/>
            <pc:sldMk cId="4140571939" sldId="292"/>
            <ac:picMk id="6" creationId="{3B98BFFD-6F43-4ECC-8C80-F8D274EAB4C7}"/>
          </ac:picMkLst>
        </pc:picChg>
      </pc:sldChg>
      <pc:sldChg chg="addSp delSp modSp add mod">
        <pc:chgData name="Rula Tripolitaki" userId="e7912337-6a98-4240-8e7e-5b8d2184c2ae" providerId="ADAL" clId="{E2F7E3D4-165C-4170-B421-4F27664A32AB}" dt="2022-05-13T12:58:13.784" v="3266" actId="1076"/>
        <pc:sldMkLst>
          <pc:docMk/>
          <pc:sldMk cId="2908246412" sldId="293"/>
        </pc:sldMkLst>
        <pc:spChg chg="mod">
          <ac:chgData name="Rula Tripolitaki" userId="e7912337-6a98-4240-8e7e-5b8d2184c2ae" providerId="ADAL" clId="{E2F7E3D4-165C-4170-B421-4F27664A32AB}" dt="2022-05-13T12:58:13.784" v="3266" actId="1076"/>
          <ac:spMkLst>
            <pc:docMk/>
            <pc:sldMk cId="2908246412" sldId="293"/>
            <ac:spMk id="2" creationId="{E5B50C37-F5BA-4737-B355-0B369B995684}"/>
          </ac:spMkLst>
        </pc:spChg>
        <pc:spChg chg="add del mod">
          <ac:chgData name="Rula Tripolitaki" userId="e7912337-6a98-4240-8e7e-5b8d2184c2ae" providerId="ADAL" clId="{E2F7E3D4-165C-4170-B421-4F27664A32AB}" dt="2022-05-12T15:12:11.036" v="2064" actId="478"/>
          <ac:spMkLst>
            <pc:docMk/>
            <pc:sldMk cId="2908246412" sldId="293"/>
            <ac:spMk id="9" creationId="{A970EF45-D240-4D54-8AEF-9C2963036AE3}"/>
          </ac:spMkLst>
        </pc:spChg>
        <pc:spChg chg="add mod">
          <ac:chgData name="Rula Tripolitaki" userId="e7912337-6a98-4240-8e7e-5b8d2184c2ae" providerId="ADAL" clId="{E2F7E3D4-165C-4170-B421-4F27664A32AB}" dt="2022-05-12T15:15:15.109" v="2114" actId="1076"/>
          <ac:spMkLst>
            <pc:docMk/>
            <pc:sldMk cId="2908246412" sldId="293"/>
            <ac:spMk id="10" creationId="{33558015-814A-4C3D-9E8F-1A8F1EA82B53}"/>
          </ac:spMkLst>
        </pc:spChg>
        <pc:spChg chg="add mod">
          <ac:chgData name="Rula Tripolitaki" userId="e7912337-6a98-4240-8e7e-5b8d2184c2ae" providerId="ADAL" clId="{E2F7E3D4-165C-4170-B421-4F27664A32AB}" dt="2022-05-12T15:15:24.741" v="2117" actId="1076"/>
          <ac:spMkLst>
            <pc:docMk/>
            <pc:sldMk cId="2908246412" sldId="293"/>
            <ac:spMk id="11" creationId="{9AE3D044-31F7-4190-B21C-F4748A7CEC59}"/>
          </ac:spMkLst>
        </pc:spChg>
        <pc:spChg chg="add mod">
          <ac:chgData name="Rula Tripolitaki" userId="e7912337-6a98-4240-8e7e-5b8d2184c2ae" providerId="ADAL" clId="{E2F7E3D4-165C-4170-B421-4F27664A32AB}" dt="2022-05-12T15:27:22.110" v="2268" actId="1076"/>
          <ac:spMkLst>
            <pc:docMk/>
            <pc:sldMk cId="2908246412" sldId="293"/>
            <ac:spMk id="12" creationId="{D9E5874D-075E-4F13-8B5D-C2EBBC279559}"/>
          </ac:spMkLst>
        </pc:spChg>
        <pc:spChg chg="add mod">
          <ac:chgData name="Rula Tripolitaki" userId="e7912337-6a98-4240-8e7e-5b8d2184c2ae" providerId="ADAL" clId="{E2F7E3D4-165C-4170-B421-4F27664A32AB}" dt="2022-05-12T15:14:11.665" v="2082" actId="1076"/>
          <ac:spMkLst>
            <pc:docMk/>
            <pc:sldMk cId="2908246412" sldId="293"/>
            <ac:spMk id="13" creationId="{6B2016ED-EFF9-4C37-8017-CEA04600AC86}"/>
          </ac:spMkLst>
        </pc:spChg>
        <pc:spChg chg="add del mod">
          <ac:chgData name="Rula Tripolitaki" userId="e7912337-6a98-4240-8e7e-5b8d2184c2ae" providerId="ADAL" clId="{E2F7E3D4-165C-4170-B421-4F27664A32AB}" dt="2022-05-12T15:11:44.389" v="2061" actId="478"/>
          <ac:spMkLst>
            <pc:docMk/>
            <pc:sldMk cId="2908246412" sldId="293"/>
            <ac:spMk id="14" creationId="{54E886A3-DC5F-475E-BA5C-B27DAE629965}"/>
          </ac:spMkLst>
        </pc:spChg>
        <pc:spChg chg="mod">
          <ac:chgData name="Rula Tripolitaki" userId="e7912337-6a98-4240-8e7e-5b8d2184c2ae" providerId="ADAL" clId="{E2F7E3D4-165C-4170-B421-4F27664A32AB}" dt="2022-05-12T15:13:54.905" v="2077" actId="1076"/>
          <ac:spMkLst>
            <pc:docMk/>
            <pc:sldMk cId="2908246412" sldId="293"/>
            <ac:spMk id="15" creationId="{50BBA507-646F-470C-B5E1-91824732A6CE}"/>
          </ac:spMkLst>
        </pc:spChg>
        <pc:spChg chg="add mod">
          <ac:chgData name="Rula Tripolitaki" userId="e7912337-6a98-4240-8e7e-5b8d2184c2ae" providerId="ADAL" clId="{E2F7E3D4-165C-4170-B421-4F27664A32AB}" dt="2022-05-12T15:27:04.467" v="2262" actId="1076"/>
          <ac:spMkLst>
            <pc:docMk/>
            <pc:sldMk cId="2908246412" sldId="293"/>
            <ac:spMk id="16" creationId="{77F475ED-448F-46A2-AAF4-C5A35DECAD6B}"/>
          </ac:spMkLst>
        </pc:spChg>
        <pc:spChg chg="mod">
          <ac:chgData name="Rula Tripolitaki" userId="e7912337-6a98-4240-8e7e-5b8d2184c2ae" providerId="ADAL" clId="{E2F7E3D4-165C-4170-B421-4F27664A32AB}" dt="2022-05-12T15:27:20.153" v="2267" actId="1076"/>
          <ac:spMkLst>
            <pc:docMk/>
            <pc:sldMk cId="2908246412" sldId="293"/>
            <ac:spMk id="17" creationId="{FAF21253-2C61-45FC-944E-A05ED88392A2}"/>
          </ac:spMkLst>
        </pc:spChg>
        <pc:spChg chg="add mod">
          <ac:chgData name="Rula Tripolitaki" userId="e7912337-6a98-4240-8e7e-5b8d2184c2ae" providerId="ADAL" clId="{E2F7E3D4-165C-4170-B421-4F27664A32AB}" dt="2022-05-12T15:14:26.845" v="2087" actId="255"/>
          <ac:spMkLst>
            <pc:docMk/>
            <pc:sldMk cId="2908246412" sldId="293"/>
            <ac:spMk id="18" creationId="{AF4DA52C-0C71-4BB3-8461-AD9D7FCEF331}"/>
          </ac:spMkLst>
        </pc:spChg>
        <pc:spChg chg="add mod">
          <ac:chgData name="Rula Tripolitaki" userId="e7912337-6a98-4240-8e7e-5b8d2184c2ae" providerId="ADAL" clId="{E2F7E3D4-165C-4170-B421-4F27664A32AB}" dt="2022-05-12T15:15:04.493" v="2111" actId="1076"/>
          <ac:spMkLst>
            <pc:docMk/>
            <pc:sldMk cId="2908246412" sldId="293"/>
            <ac:spMk id="19" creationId="{8D75A3F7-F180-4A46-9078-ACB1B2545F0C}"/>
          </ac:spMkLst>
        </pc:spChg>
        <pc:spChg chg="add mod">
          <ac:chgData name="Rula Tripolitaki" userId="e7912337-6a98-4240-8e7e-5b8d2184c2ae" providerId="ADAL" clId="{E2F7E3D4-165C-4170-B421-4F27664A32AB}" dt="2022-05-12T15:14:54.551" v="2107" actId="1076"/>
          <ac:spMkLst>
            <pc:docMk/>
            <pc:sldMk cId="2908246412" sldId="293"/>
            <ac:spMk id="20" creationId="{1A89E036-4B56-47F8-A492-6C789CB9E4DC}"/>
          </ac:spMkLst>
        </pc:spChg>
        <pc:spChg chg="add mod">
          <ac:chgData name="Rula Tripolitaki" userId="e7912337-6a98-4240-8e7e-5b8d2184c2ae" providerId="ADAL" clId="{E2F7E3D4-165C-4170-B421-4F27664A32AB}" dt="2022-05-12T15:14:36.864" v="2090" actId="1076"/>
          <ac:spMkLst>
            <pc:docMk/>
            <pc:sldMk cId="2908246412" sldId="293"/>
            <ac:spMk id="21" creationId="{1AD9E95B-9D30-4A0F-89F1-6482D3C02B7C}"/>
          </ac:spMkLst>
        </pc:spChg>
        <pc:spChg chg="add mod">
          <ac:chgData name="Rula Tripolitaki" userId="e7912337-6a98-4240-8e7e-5b8d2184c2ae" providerId="ADAL" clId="{E2F7E3D4-165C-4170-B421-4F27664A32AB}" dt="2022-05-12T15:27:17.741" v="2266" actId="14100"/>
          <ac:spMkLst>
            <pc:docMk/>
            <pc:sldMk cId="2908246412" sldId="293"/>
            <ac:spMk id="22" creationId="{761FDCB6-7521-4A63-9136-EAD072909881}"/>
          </ac:spMkLst>
        </pc:spChg>
        <pc:spChg chg="add del">
          <ac:chgData name="Rula Tripolitaki" userId="e7912337-6a98-4240-8e7e-5b8d2184c2ae" providerId="ADAL" clId="{E2F7E3D4-165C-4170-B421-4F27664A32AB}" dt="2022-05-12T15:08:44.636" v="2019" actId="478"/>
          <ac:spMkLst>
            <pc:docMk/>
            <pc:sldMk cId="2908246412" sldId="293"/>
            <ac:spMk id="23" creationId="{11A20031-B82D-4813-B66C-70738D24A845}"/>
          </ac:spMkLst>
        </pc:spChg>
        <pc:spChg chg="add del">
          <ac:chgData name="Rula Tripolitaki" userId="e7912337-6a98-4240-8e7e-5b8d2184c2ae" providerId="ADAL" clId="{E2F7E3D4-165C-4170-B421-4F27664A32AB}" dt="2022-05-12T15:08:42.230" v="2018" actId="478"/>
          <ac:spMkLst>
            <pc:docMk/>
            <pc:sldMk cId="2908246412" sldId="293"/>
            <ac:spMk id="24" creationId="{3907B2E5-68C4-4D4F-ACFA-CF2177B75B39}"/>
          </ac:spMkLst>
        </pc:spChg>
        <pc:spChg chg="add mod">
          <ac:chgData name="Rula Tripolitaki" userId="e7912337-6a98-4240-8e7e-5b8d2184c2ae" providerId="ADAL" clId="{E2F7E3D4-165C-4170-B421-4F27664A32AB}" dt="2022-05-12T15:16:03.561" v="2135" actId="1076"/>
          <ac:spMkLst>
            <pc:docMk/>
            <pc:sldMk cId="2908246412" sldId="293"/>
            <ac:spMk id="25" creationId="{C636AF6E-8818-41FE-9E7A-7940D2E2E45F}"/>
          </ac:spMkLst>
        </pc:spChg>
        <pc:spChg chg="add mod">
          <ac:chgData name="Rula Tripolitaki" userId="e7912337-6a98-4240-8e7e-5b8d2184c2ae" providerId="ADAL" clId="{E2F7E3D4-165C-4170-B421-4F27664A32AB}" dt="2022-05-12T15:27:10.587" v="2264" actId="1076"/>
          <ac:spMkLst>
            <pc:docMk/>
            <pc:sldMk cId="2908246412" sldId="293"/>
            <ac:spMk id="26" creationId="{265DE4E0-96EE-4740-9157-BD18DF24976B}"/>
          </ac:spMkLst>
        </pc:spChg>
        <pc:spChg chg="add mod">
          <ac:chgData name="Rula Tripolitaki" userId="e7912337-6a98-4240-8e7e-5b8d2184c2ae" providerId="ADAL" clId="{E2F7E3D4-165C-4170-B421-4F27664A32AB}" dt="2022-05-12T15:27:06.752" v="2263" actId="1076"/>
          <ac:spMkLst>
            <pc:docMk/>
            <pc:sldMk cId="2908246412" sldId="293"/>
            <ac:spMk id="27" creationId="{CDE61AAB-3EC8-40B0-ABAC-E85D93C9F283}"/>
          </ac:spMkLst>
        </pc:spChg>
        <pc:spChg chg="add mod">
          <ac:chgData name="Rula Tripolitaki" userId="e7912337-6a98-4240-8e7e-5b8d2184c2ae" providerId="ADAL" clId="{E2F7E3D4-165C-4170-B421-4F27664A32AB}" dt="2022-05-12T15:17:10.861" v="2158" actId="1076"/>
          <ac:spMkLst>
            <pc:docMk/>
            <pc:sldMk cId="2908246412" sldId="293"/>
            <ac:spMk id="28" creationId="{CA69D5B3-42E1-4EAC-8904-A0D5CE503517}"/>
          </ac:spMkLst>
        </pc:spChg>
        <pc:picChg chg="del mod">
          <ac:chgData name="Rula Tripolitaki" userId="e7912337-6a98-4240-8e7e-5b8d2184c2ae" providerId="ADAL" clId="{E2F7E3D4-165C-4170-B421-4F27664A32AB}" dt="2022-05-12T15:26:38.765" v="2258" actId="478"/>
          <ac:picMkLst>
            <pc:docMk/>
            <pc:sldMk cId="2908246412" sldId="293"/>
            <ac:picMk id="6" creationId="{3B98BFFD-6F43-4ECC-8C80-F8D274EAB4C7}"/>
          </ac:picMkLst>
        </pc:picChg>
      </pc:sldChg>
      <pc:sldChg chg="delSp modSp add del mod">
        <pc:chgData name="Rula Tripolitaki" userId="e7912337-6a98-4240-8e7e-5b8d2184c2ae" providerId="ADAL" clId="{E2F7E3D4-165C-4170-B421-4F27664A32AB}" dt="2022-05-13T12:52:07.909" v="3173" actId="2696"/>
        <pc:sldMkLst>
          <pc:docMk/>
          <pc:sldMk cId="756991623" sldId="294"/>
        </pc:sldMkLst>
        <pc:spChg chg="del">
          <ac:chgData name="Rula Tripolitaki" userId="e7912337-6a98-4240-8e7e-5b8d2184c2ae" providerId="ADAL" clId="{E2F7E3D4-165C-4170-B421-4F27664A32AB}" dt="2022-05-12T15:28:08.240" v="2276" actId="478"/>
          <ac:spMkLst>
            <pc:docMk/>
            <pc:sldMk cId="756991623" sldId="294"/>
            <ac:spMk id="10" creationId="{86DC3C3B-E5C8-4D91-88EF-D205B65624FC}"/>
          </ac:spMkLst>
        </pc:spChg>
        <pc:spChg chg="del">
          <ac:chgData name="Rula Tripolitaki" userId="e7912337-6a98-4240-8e7e-5b8d2184c2ae" providerId="ADAL" clId="{E2F7E3D4-165C-4170-B421-4F27664A32AB}" dt="2022-05-12T15:27:57.250" v="2271" actId="478"/>
          <ac:spMkLst>
            <pc:docMk/>
            <pc:sldMk cId="756991623" sldId="294"/>
            <ac:spMk id="12" creationId="{B910C769-9F4A-4AB9-A103-B13336FDF5D2}"/>
          </ac:spMkLst>
        </pc:spChg>
        <pc:spChg chg="del">
          <ac:chgData name="Rula Tripolitaki" userId="e7912337-6a98-4240-8e7e-5b8d2184c2ae" providerId="ADAL" clId="{E2F7E3D4-165C-4170-B421-4F27664A32AB}" dt="2022-05-12T15:28:12.497" v="2278" actId="478"/>
          <ac:spMkLst>
            <pc:docMk/>
            <pc:sldMk cId="756991623" sldId="294"/>
            <ac:spMk id="13" creationId="{EE0D0DFC-F323-4B9E-AF11-40C49C3FC0A7}"/>
          </ac:spMkLst>
        </pc:spChg>
        <pc:spChg chg="del">
          <ac:chgData name="Rula Tripolitaki" userId="e7912337-6a98-4240-8e7e-5b8d2184c2ae" providerId="ADAL" clId="{E2F7E3D4-165C-4170-B421-4F27664A32AB}" dt="2022-05-12T15:28:03.396" v="2274" actId="478"/>
          <ac:spMkLst>
            <pc:docMk/>
            <pc:sldMk cId="756991623" sldId="294"/>
            <ac:spMk id="14" creationId="{54E886A3-DC5F-475E-BA5C-B27DAE629965}"/>
          </ac:spMkLst>
        </pc:spChg>
        <pc:spChg chg="del">
          <ac:chgData name="Rula Tripolitaki" userId="e7912337-6a98-4240-8e7e-5b8d2184c2ae" providerId="ADAL" clId="{E2F7E3D4-165C-4170-B421-4F27664A32AB}" dt="2022-05-12T15:28:06.568" v="2275" actId="478"/>
          <ac:spMkLst>
            <pc:docMk/>
            <pc:sldMk cId="756991623" sldId="294"/>
            <ac:spMk id="16" creationId="{6A5DA6CA-E585-43FB-A56C-D519CDBA3452}"/>
          </ac:spMkLst>
        </pc:spChg>
        <pc:spChg chg="del">
          <ac:chgData name="Rula Tripolitaki" userId="e7912337-6a98-4240-8e7e-5b8d2184c2ae" providerId="ADAL" clId="{E2F7E3D4-165C-4170-B421-4F27664A32AB}" dt="2022-05-12T15:28:00.157" v="2272" actId="478"/>
          <ac:spMkLst>
            <pc:docMk/>
            <pc:sldMk cId="756991623" sldId="294"/>
            <ac:spMk id="17" creationId="{FAF21253-2C61-45FC-944E-A05ED88392A2}"/>
          </ac:spMkLst>
        </pc:spChg>
        <pc:spChg chg="del">
          <ac:chgData name="Rula Tripolitaki" userId="e7912337-6a98-4240-8e7e-5b8d2184c2ae" providerId="ADAL" clId="{E2F7E3D4-165C-4170-B421-4F27664A32AB}" dt="2022-05-12T15:28:02.120" v="2273" actId="478"/>
          <ac:spMkLst>
            <pc:docMk/>
            <pc:sldMk cId="756991623" sldId="294"/>
            <ac:spMk id="18" creationId="{02F56172-F6A7-4FB9-A0FA-FFA368438E80}"/>
          </ac:spMkLst>
        </pc:spChg>
        <pc:spChg chg="del mod">
          <ac:chgData name="Rula Tripolitaki" userId="e7912337-6a98-4240-8e7e-5b8d2184c2ae" providerId="ADAL" clId="{E2F7E3D4-165C-4170-B421-4F27664A32AB}" dt="2022-05-13T12:49:29.875" v="3107" actId="21"/>
          <ac:spMkLst>
            <pc:docMk/>
            <pc:sldMk cId="756991623" sldId="294"/>
            <ac:spMk id="19" creationId="{EE41CB70-5795-4E19-A9A6-5B73D91D3877}"/>
          </ac:spMkLst>
        </pc:spChg>
        <pc:picChg chg="del">
          <ac:chgData name="Rula Tripolitaki" userId="e7912337-6a98-4240-8e7e-5b8d2184c2ae" providerId="ADAL" clId="{E2F7E3D4-165C-4170-B421-4F27664A32AB}" dt="2022-05-12T15:26:32.203" v="2256" actId="478"/>
          <ac:picMkLst>
            <pc:docMk/>
            <pc:sldMk cId="756991623" sldId="294"/>
            <ac:picMk id="6" creationId="{3B98BFFD-6F43-4ECC-8C80-F8D274EAB4C7}"/>
          </ac:picMkLst>
        </pc:picChg>
      </pc:sldChg>
      <pc:sldChg chg="delSp modSp add del mod">
        <pc:chgData name="Rula Tripolitaki" userId="e7912337-6a98-4240-8e7e-5b8d2184c2ae" providerId="ADAL" clId="{E2F7E3D4-165C-4170-B421-4F27664A32AB}" dt="2022-05-12T15:17:24.064" v="2161" actId="2696"/>
        <pc:sldMkLst>
          <pc:docMk/>
          <pc:sldMk cId="4011522350" sldId="294"/>
        </pc:sldMkLst>
        <pc:spChg chg="mod">
          <ac:chgData name="Rula Tripolitaki" userId="e7912337-6a98-4240-8e7e-5b8d2184c2ae" providerId="ADAL" clId="{E2F7E3D4-165C-4170-B421-4F27664A32AB}" dt="2022-05-12T15:11:17.077" v="2060" actId="20577"/>
          <ac:spMkLst>
            <pc:docMk/>
            <pc:sldMk cId="4011522350" sldId="294"/>
            <ac:spMk id="2" creationId="{E5B50C37-F5BA-4737-B355-0B369B995684}"/>
          </ac:spMkLst>
        </pc:spChg>
        <pc:spChg chg="del mod">
          <ac:chgData name="Rula Tripolitaki" userId="e7912337-6a98-4240-8e7e-5b8d2184c2ae" providerId="ADAL" clId="{E2F7E3D4-165C-4170-B421-4F27664A32AB}" dt="2022-05-12T15:16:11.203" v="2138" actId="21"/>
          <ac:spMkLst>
            <pc:docMk/>
            <pc:sldMk cId="4011522350" sldId="294"/>
            <ac:spMk id="11" creationId="{9AE3D044-31F7-4190-B21C-F4748A7CEC59}"/>
          </ac:spMkLst>
        </pc:spChg>
        <pc:spChg chg="mod">
          <ac:chgData name="Rula Tripolitaki" userId="e7912337-6a98-4240-8e7e-5b8d2184c2ae" providerId="ADAL" clId="{E2F7E3D4-165C-4170-B421-4F27664A32AB}" dt="2022-05-12T15:11:57.457" v="2063" actId="207"/>
          <ac:spMkLst>
            <pc:docMk/>
            <pc:sldMk cId="4011522350" sldId="294"/>
            <ac:spMk id="14" creationId="{54E886A3-DC5F-475E-BA5C-B27DAE629965}"/>
          </ac:spMkLst>
        </pc:spChg>
        <pc:spChg chg="del mod">
          <ac:chgData name="Rula Tripolitaki" userId="e7912337-6a98-4240-8e7e-5b8d2184c2ae" providerId="ADAL" clId="{E2F7E3D4-165C-4170-B421-4F27664A32AB}" dt="2022-05-12T15:16:58.892" v="2154" actId="21"/>
          <ac:spMkLst>
            <pc:docMk/>
            <pc:sldMk cId="4011522350" sldId="294"/>
            <ac:spMk id="19" creationId="{8D75A3F7-F180-4A46-9078-ACB1B2545F0C}"/>
          </ac:spMkLst>
        </pc:spChg>
        <pc:spChg chg="mod">
          <ac:chgData name="Rula Tripolitaki" userId="e7912337-6a98-4240-8e7e-5b8d2184c2ae" providerId="ADAL" clId="{E2F7E3D4-165C-4170-B421-4F27664A32AB}" dt="2022-05-12T15:13:25.781" v="2072"/>
          <ac:spMkLst>
            <pc:docMk/>
            <pc:sldMk cId="4011522350" sldId="294"/>
            <ac:spMk id="21" creationId="{1AD9E95B-9D30-4A0F-89F1-6482D3C02B7C}"/>
          </ac:spMkLst>
        </pc:spChg>
        <pc:spChg chg="del mod">
          <ac:chgData name="Rula Tripolitaki" userId="e7912337-6a98-4240-8e7e-5b8d2184c2ae" providerId="ADAL" clId="{E2F7E3D4-165C-4170-B421-4F27664A32AB}" dt="2022-05-12T15:15:41.252" v="2121" actId="21"/>
          <ac:spMkLst>
            <pc:docMk/>
            <pc:sldMk cId="4011522350" sldId="294"/>
            <ac:spMk id="22" creationId="{761FDCB6-7521-4A63-9136-EAD072909881}"/>
          </ac:spMkLst>
        </pc:spChg>
      </pc:sldChg>
      <pc:sldChg chg="addSp modSp new mod">
        <pc:chgData name="Rula Tripolitaki" userId="e7912337-6a98-4240-8e7e-5b8d2184c2ae" providerId="ADAL" clId="{E2F7E3D4-165C-4170-B421-4F27664A32AB}" dt="2022-05-13T12:45:00.306" v="2945" actId="20577"/>
        <pc:sldMkLst>
          <pc:docMk/>
          <pc:sldMk cId="3834298792" sldId="295"/>
        </pc:sldMkLst>
        <pc:spChg chg="mod">
          <ac:chgData name="Rula Tripolitaki" userId="e7912337-6a98-4240-8e7e-5b8d2184c2ae" providerId="ADAL" clId="{E2F7E3D4-165C-4170-B421-4F27664A32AB}" dt="2022-05-13T12:45:00.306" v="2945" actId="20577"/>
          <ac:spMkLst>
            <pc:docMk/>
            <pc:sldMk cId="3834298792" sldId="295"/>
            <ac:spMk id="2" creationId="{8688600B-4E30-4E99-87A8-29F5BB2522F6}"/>
          </ac:spMkLst>
        </pc:spChg>
        <pc:spChg chg="mod">
          <ac:chgData name="Rula Tripolitaki" userId="e7912337-6a98-4240-8e7e-5b8d2184c2ae" providerId="ADAL" clId="{E2F7E3D4-165C-4170-B421-4F27664A32AB}" dt="2022-05-13T07:29:44.467" v="2892" actId="20577"/>
          <ac:spMkLst>
            <pc:docMk/>
            <pc:sldMk cId="3834298792" sldId="295"/>
            <ac:spMk id="3" creationId="{BA87C4FC-62EF-471B-AA37-16458F9A43C7}"/>
          </ac:spMkLst>
        </pc:spChg>
        <pc:picChg chg="add mod">
          <ac:chgData name="Rula Tripolitaki" userId="e7912337-6a98-4240-8e7e-5b8d2184c2ae" providerId="ADAL" clId="{E2F7E3D4-165C-4170-B421-4F27664A32AB}" dt="2022-05-13T12:44:38.822" v="2932" actId="1076"/>
          <ac:picMkLst>
            <pc:docMk/>
            <pc:sldMk cId="3834298792" sldId="295"/>
            <ac:picMk id="7" creationId="{E508917B-1684-49FF-BF1D-FDCCD642A6B0}"/>
          </ac:picMkLst>
        </pc:picChg>
      </pc:sldChg>
      <pc:sldChg chg="modSp add del mod ord">
        <pc:chgData name="Rula Tripolitaki" userId="e7912337-6a98-4240-8e7e-5b8d2184c2ae" providerId="ADAL" clId="{E2F7E3D4-165C-4170-B421-4F27664A32AB}" dt="2022-05-13T12:49:23.726" v="3106" actId="2696"/>
        <pc:sldMkLst>
          <pc:docMk/>
          <pc:sldMk cId="3540297350" sldId="296"/>
        </pc:sldMkLst>
        <pc:spChg chg="mod">
          <ac:chgData name="Rula Tripolitaki" userId="e7912337-6a98-4240-8e7e-5b8d2184c2ae" providerId="ADAL" clId="{E2F7E3D4-165C-4170-B421-4F27664A32AB}" dt="2022-05-13T07:26:01.251" v="2589" actId="20577"/>
          <ac:spMkLst>
            <pc:docMk/>
            <pc:sldMk cId="3540297350" sldId="296"/>
            <ac:spMk id="2" creationId="{8688600B-4E30-4E99-87A8-29F5BB2522F6}"/>
          </ac:spMkLst>
        </pc:spChg>
        <pc:spChg chg="mod">
          <ac:chgData name="Rula Tripolitaki" userId="e7912337-6a98-4240-8e7e-5b8d2184c2ae" providerId="ADAL" clId="{E2F7E3D4-165C-4170-B421-4F27664A32AB}" dt="2022-05-13T07:28:21.835" v="2783" actId="20577"/>
          <ac:spMkLst>
            <pc:docMk/>
            <pc:sldMk cId="3540297350" sldId="296"/>
            <ac:spMk id="3" creationId="{BA87C4FC-62EF-471B-AA37-16458F9A43C7}"/>
          </ac:spMkLst>
        </pc:spChg>
      </pc:sldChg>
      <pc:sldChg chg="add del">
        <pc:chgData name="Rula Tripolitaki" userId="e7912337-6a98-4240-8e7e-5b8d2184c2ae" providerId="ADAL" clId="{E2F7E3D4-165C-4170-B421-4F27664A32AB}" dt="2022-05-13T12:52:05.707" v="3172" actId="2696"/>
        <pc:sldMkLst>
          <pc:docMk/>
          <pc:sldMk cId="209606515" sldId="297"/>
        </pc:sldMkLst>
      </pc:sldChg>
      <pc:sldChg chg="addSp delSp modSp new del mod">
        <pc:chgData name="Rula Tripolitaki" userId="e7912337-6a98-4240-8e7e-5b8d2184c2ae" providerId="ADAL" clId="{E2F7E3D4-165C-4170-B421-4F27664A32AB}" dt="2022-05-13T09:02:20.811" v="2908" actId="2696"/>
        <pc:sldMkLst>
          <pc:docMk/>
          <pc:sldMk cId="1075185927" sldId="297"/>
        </pc:sldMkLst>
        <pc:spChg chg="add del">
          <ac:chgData name="Rula Tripolitaki" userId="e7912337-6a98-4240-8e7e-5b8d2184c2ae" providerId="ADAL" clId="{E2F7E3D4-165C-4170-B421-4F27664A32AB}" dt="2022-05-13T09:02:06.347" v="2907"/>
          <ac:spMkLst>
            <pc:docMk/>
            <pc:sldMk cId="1075185927" sldId="297"/>
            <ac:spMk id="2" creationId="{21021B12-5DFE-487A-BDC3-8AD4F9986F5E}"/>
          </ac:spMkLst>
        </pc:spChg>
        <pc:spChg chg="add del">
          <ac:chgData name="Rula Tripolitaki" userId="e7912337-6a98-4240-8e7e-5b8d2184c2ae" providerId="ADAL" clId="{E2F7E3D4-165C-4170-B421-4F27664A32AB}" dt="2022-05-13T09:02:06.347" v="2907"/>
          <ac:spMkLst>
            <pc:docMk/>
            <pc:sldMk cId="1075185927" sldId="297"/>
            <ac:spMk id="3" creationId="{61D5364C-CCB1-4CE3-A0F8-57BB002590A6}"/>
          </ac:spMkLst>
        </pc:spChg>
        <pc:spChg chg="add del mod">
          <ac:chgData name="Rula Tripolitaki" userId="e7912337-6a98-4240-8e7e-5b8d2184c2ae" providerId="ADAL" clId="{E2F7E3D4-165C-4170-B421-4F27664A32AB}" dt="2022-05-13T09:02:06.347" v="2907"/>
          <ac:spMkLst>
            <pc:docMk/>
            <pc:sldMk cId="1075185927" sldId="297"/>
            <ac:spMk id="6" creationId="{5B33D8CB-6386-4728-B590-A11A5E4CE0EC}"/>
          </ac:spMkLst>
        </pc:spChg>
        <pc:spChg chg="add del mod">
          <ac:chgData name="Rula Tripolitaki" userId="e7912337-6a98-4240-8e7e-5b8d2184c2ae" providerId="ADAL" clId="{E2F7E3D4-165C-4170-B421-4F27664A32AB}" dt="2022-05-13T09:02:06.347" v="2907"/>
          <ac:spMkLst>
            <pc:docMk/>
            <pc:sldMk cId="1075185927" sldId="297"/>
            <ac:spMk id="7" creationId="{9C58135E-3D06-464E-8410-77DF3C9BF691}"/>
          </ac:spMkLst>
        </pc:spChg>
      </pc:sldChg>
      <pc:sldChg chg="addSp modSp new del mod">
        <pc:chgData name="Rula Tripolitaki" userId="e7912337-6a98-4240-8e7e-5b8d2184c2ae" providerId="ADAL" clId="{E2F7E3D4-165C-4170-B421-4F27664A32AB}" dt="2022-05-13T09:00:51.168" v="2902" actId="2696"/>
        <pc:sldMkLst>
          <pc:docMk/>
          <pc:sldMk cId="1396959868" sldId="297"/>
        </pc:sldMkLst>
        <pc:spChg chg="mod">
          <ac:chgData name="Rula Tripolitaki" userId="e7912337-6a98-4240-8e7e-5b8d2184c2ae" providerId="ADAL" clId="{E2F7E3D4-165C-4170-B421-4F27664A32AB}" dt="2022-05-13T09:00:38.875" v="2899"/>
          <ac:spMkLst>
            <pc:docMk/>
            <pc:sldMk cId="1396959868" sldId="297"/>
            <ac:spMk id="2" creationId="{02367843-F810-43EA-A155-203D6FCCD279}"/>
          </ac:spMkLst>
        </pc:spChg>
        <pc:spChg chg="add mod">
          <ac:chgData name="Rula Tripolitaki" userId="e7912337-6a98-4240-8e7e-5b8d2184c2ae" providerId="ADAL" clId="{E2F7E3D4-165C-4170-B421-4F27664A32AB}" dt="2022-05-13T09:00:44.982" v="2901" actId="255"/>
          <ac:spMkLst>
            <pc:docMk/>
            <pc:sldMk cId="1396959868" sldId="297"/>
            <ac:spMk id="6" creationId="{1ED250EB-9BD6-49BD-9CDC-898ABFDF8A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5/12/2022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5/12/2022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DA766-3354-4781-BE2A-8556D3589CB4}" type="slidenum">
              <a:rPr lang="en-GB" smtClean="0"/>
              <a:t>1</a:t>
            </a:fld>
            <a:endParaRPr lang="en-GB"/>
          </a:p>
        </p:txBody>
      </p:sp>
    </p:spTree>
    <p:extLst>
      <p:ext uri="{BB962C8B-B14F-4D97-AF65-F5344CB8AC3E}">
        <p14:creationId xmlns:p14="http://schemas.microsoft.com/office/powerpoint/2010/main" val="355305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DA766-3354-4781-BE2A-8556D3589CB4}" type="slidenum">
              <a:rPr lang="en-GB" smtClean="0"/>
              <a:t>7</a:t>
            </a:fld>
            <a:endParaRPr lang="en-GB"/>
          </a:p>
        </p:txBody>
      </p:sp>
    </p:spTree>
    <p:extLst>
      <p:ext uri="{BB962C8B-B14F-4D97-AF65-F5344CB8AC3E}">
        <p14:creationId xmlns:p14="http://schemas.microsoft.com/office/powerpoint/2010/main" val="397525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DA766-3354-4781-BE2A-8556D3589CB4}" type="slidenum">
              <a:rPr lang="en-GB" smtClean="0"/>
              <a:t>10</a:t>
            </a:fld>
            <a:endParaRPr lang="en-GB"/>
          </a:p>
        </p:txBody>
      </p:sp>
    </p:spTree>
    <p:extLst>
      <p:ext uri="{BB962C8B-B14F-4D97-AF65-F5344CB8AC3E}">
        <p14:creationId xmlns:p14="http://schemas.microsoft.com/office/powerpoint/2010/main" val="414000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DA766-3354-4781-BE2A-8556D3589CB4}" type="slidenum">
              <a:rPr lang="en-GB" smtClean="0"/>
              <a:t>16</a:t>
            </a:fld>
            <a:endParaRPr lang="en-GB"/>
          </a:p>
        </p:txBody>
      </p:sp>
    </p:spTree>
    <p:extLst>
      <p:ext uri="{BB962C8B-B14F-4D97-AF65-F5344CB8AC3E}">
        <p14:creationId xmlns:p14="http://schemas.microsoft.com/office/powerpoint/2010/main" val="280902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ADA766-3354-4781-BE2A-8556D3589CB4}" type="slidenum">
              <a:rPr lang="en-GB" smtClean="0"/>
              <a:t>18</a:t>
            </a:fld>
            <a:endParaRPr lang="en-GB"/>
          </a:p>
        </p:txBody>
      </p:sp>
    </p:spTree>
    <p:extLst>
      <p:ext uri="{BB962C8B-B14F-4D97-AF65-F5344CB8AC3E}">
        <p14:creationId xmlns:p14="http://schemas.microsoft.com/office/powerpoint/2010/main" val="334052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FB5B5-D83F-46F2-9155-FDFB81ECF577}" type="datetimeFigureOut">
              <a:rPr lang="en-GB" smtClean="0"/>
              <a:t>12/05/2022</a:t>
            </a:fld>
            <a:endParaRPr lang="en-GB"/>
          </a:p>
        </p:txBody>
      </p:sp>
      <p:sp>
        <p:nvSpPr>
          <p:cNvPr id="5" name="Footer Placeholder 4"/>
          <p:cNvSpPr>
            <a:spLocks noGrp="1"/>
          </p:cNvSpPr>
          <p:nvPr>
            <p:ph type="ftr" sz="quarter" idx="11"/>
          </p:nvPr>
        </p:nvSpPr>
        <p:spPr>
          <a:xfrm>
            <a:off x="3999309" y="4412457"/>
            <a:ext cx="3243033" cy="273844"/>
          </a:xfrm>
        </p:spPr>
        <p:txBody>
          <a:bodyPr/>
          <a:lstStyle/>
          <a:p>
            <a:endParaRPr lang="en-GB"/>
          </a:p>
        </p:txBody>
      </p:sp>
      <p:sp>
        <p:nvSpPr>
          <p:cNvPr id="6" name="Slide Number Placeholder 5"/>
          <p:cNvSpPr>
            <a:spLocks noGrp="1"/>
          </p:cNvSpPr>
          <p:nvPr>
            <p:ph type="sldNum" sz="quarter" idx="12"/>
          </p:nvPr>
        </p:nvSpPr>
        <p:spPr/>
        <p:txBody>
          <a:bodyPr/>
          <a:lstStyle/>
          <a:p>
            <a:fld id="{2590F0F0-A986-4095-A049-0F232EDA22CF}" type="slidenum">
              <a:rPr lang="en-GB" smtClean="0"/>
              <a:t>‹#›</a:t>
            </a:fld>
            <a:endParaRPr lang="en-GB"/>
          </a:p>
        </p:txBody>
      </p:sp>
    </p:spTree>
    <p:extLst>
      <p:ext uri="{BB962C8B-B14F-4D97-AF65-F5344CB8AC3E}">
        <p14:creationId xmlns:p14="http://schemas.microsoft.com/office/powerpoint/2010/main" val="166434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FB5B5-D83F-46F2-9155-FDFB81ECF577}" type="datetimeFigureOut">
              <a:rPr lang="en-GB" smtClean="0"/>
              <a:t>12/05/2022</a:t>
            </a:fld>
            <a:endParaRPr lang="en-GB"/>
          </a:p>
        </p:txBody>
      </p:sp>
      <p:sp>
        <p:nvSpPr>
          <p:cNvPr id="5" name="Footer Placeholder 4"/>
          <p:cNvSpPr>
            <a:spLocks noGrp="1"/>
          </p:cNvSpPr>
          <p:nvPr>
            <p:ph type="ftr" sz="quarter" idx="11"/>
          </p:nvPr>
        </p:nvSpPr>
        <p:spPr>
          <a:xfrm>
            <a:off x="3999309" y="4412457"/>
            <a:ext cx="3243033" cy="273844"/>
          </a:xfrm>
        </p:spPr>
        <p:txBody>
          <a:bodyPr/>
          <a:lstStyle/>
          <a:p>
            <a:endParaRPr lang="en-GB"/>
          </a:p>
        </p:txBody>
      </p:sp>
      <p:sp>
        <p:nvSpPr>
          <p:cNvPr id="6" name="Slide Number Placeholder 5"/>
          <p:cNvSpPr>
            <a:spLocks noGrp="1"/>
          </p:cNvSpPr>
          <p:nvPr>
            <p:ph type="sldNum" sz="quarter" idx="12"/>
          </p:nvPr>
        </p:nvSpPr>
        <p:spPr/>
        <p:txBody>
          <a:bodyPr/>
          <a:lstStyle/>
          <a:p>
            <a:fld id="{2590F0F0-A986-4095-A049-0F232EDA22CF}" type="slidenum">
              <a:rPr lang="en-GB" smtClean="0"/>
              <a:t>‹#›</a:t>
            </a:fld>
            <a:endParaRPr lang="en-GB"/>
          </a:p>
        </p:txBody>
      </p:sp>
    </p:spTree>
    <p:extLst>
      <p:ext uri="{BB962C8B-B14F-4D97-AF65-F5344CB8AC3E}">
        <p14:creationId xmlns:p14="http://schemas.microsoft.com/office/powerpoint/2010/main" val="153416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May 12, 2022</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w angle view of modern skyscrapers rising straight up against a dramatic sky">
            <a:extLst>
              <a:ext uri="{FF2B5EF4-FFF2-40B4-BE49-F238E27FC236}">
                <a16:creationId xmlns:a16="http://schemas.microsoft.com/office/drawing/2014/main" id="{3B98BFFD-6F43-4ECC-8C80-F8D274EAB4C7}"/>
              </a:ext>
            </a:extLst>
          </p:cNvPr>
          <p:cNvPicPr>
            <a:picLocks noChangeAspect="1"/>
          </p:cNvPicPr>
          <p:nvPr/>
        </p:nvPicPr>
        <p:blipFill rotWithShape="1">
          <a:blip r:embed="rId3">
            <a:alphaModFix amt="50000"/>
          </a:blip>
          <a:srcRect t="15730"/>
          <a:stretch/>
        </p:blipFill>
        <p:spPr>
          <a:xfrm>
            <a:off x="15" y="1"/>
            <a:ext cx="9143985" cy="5143499"/>
          </a:xfrm>
          <a:prstGeom prst="rect">
            <a:avLst/>
          </a:prstGeom>
        </p:spPr>
      </p:pic>
      <p:pic>
        <p:nvPicPr>
          <p:cNvPr id="14" name="Picture 13">
            <a:extLst>
              <a:ext uri="{FF2B5EF4-FFF2-40B4-BE49-F238E27FC236}">
                <a16:creationId xmlns:a16="http://schemas.microsoft.com/office/drawing/2014/main" id="{F12AD17E-83AE-4125-A5B4-38C2C12C1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252" y="4442543"/>
            <a:ext cx="2413733" cy="596944"/>
          </a:xfrm>
          <a:prstGeom prst="rect">
            <a:avLst/>
          </a:prstGeom>
        </p:spPr>
      </p:pic>
      <p:sp>
        <p:nvSpPr>
          <p:cNvPr id="8" name="Title 1">
            <a:extLst>
              <a:ext uri="{FF2B5EF4-FFF2-40B4-BE49-F238E27FC236}">
                <a16:creationId xmlns:a16="http://schemas.microsoft.com/office/drawing/2014/main" id="{E119F1B4-3236-4D64-9DC8-36A1044DCCD0}"/>
              </a:ext>
            </a:extLst>
          </p:cNvPr>
          <p:cNvSpPr txBox="1">
            <a:spLocks/>
          </p:cNvSpPr>
          <p:nvPr/>
        </p:nvSpPr>
        <p:spPr>
          <a:xfrm>
            <a:off x="633452" y="4324342"/>
            <a:ext cx="7877095" cy="163831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2625" b="1" dirty="0">
              <a:solidFill>
                <a:srgbClr val="002060"/>
              </a:solidFill>
            </a:endParaRPr>
          </a:p>
          <a:p>
            <a:pPr algn="r"/>
            <a:r>
              <a:rPr lang="en-US" sz="3500" b="1" dirty="0">
                <a:solidFill>
                  <a:srgbClr val="002060"/>
                </a:solidFill>
              </a:rPr>
              <a:t>Workforce Priority</a:t>
            </a:r>
          </a:p>
          <a:p>
            <a:pPr algn="r"/>
            <a:endParaRPr lang="en-US" sz="2625" b="1" dirty="0">
              <a:solidFill>
                <a:srgbClr val="002060"/>
              </a:solidFill>
            </a:endParaRPr>
          </a:p>
          <a:p>
            <a:pPr algn="r"/>
            <a:endParaRPr lang="en-US" sz="2625" b="1" dirty="0">
              <a:solidFill>
                <a:srgbClr val="002060"/>
              </a:solidFill>
            </a:endParaRPr>
          </a:p>
          <a:p>
            <a:pPr algn="r"/>
            <a:endParaRPr lang="en-US" sz="2625" b="1" dirty="0">
              <a:solidFill>
                <a:srgbClr val="002060"/>
              </a:solidFill>
            </a:endParaRPr>
          </a:p>
          <a:p>
            <a:pPr algn="r"/>
            <a:endParaRPr lang="en-US" sz="2625" b="1" dirty="0">
              <a:solidFill>
                <a:srgbClr val="002060"/>
              </a:solidFill>
            </a:endParaRPr>
          </a:p>
          <a:p>
            <a:pPr algn="r"/>
            <a:r>
              <a:rPr lang="en-US" sz="2625" b="1" dirty="0">
                <a:solidFill>
                  <a:srgbClr val="002060"/>
                </a:solidFill>
              </a:rPr>
              <a:t>Agency Push &amp; Pull Factors</a:t>
            </a:r>
          </a:p>
          <a:p>
            <a:pPr algn="r"/>
            <a:r>
              <a:rPr lang="en-US" sz="2625" b="1" dirty="0">
                <a:solidFill>
                  <a:srgbClr val="002060"/>
                </a:solidFill>
              </a:rPr>
              <a:t>Summary of Survey</a:t>
            </a:r>
          </a:p>
          <a:p>
            <a:pPr algn="r"/>
            <a:r>
              <a:rPr lang="en-US" sz="2625" b="1" dirty="0">
                <a:solidFill>
                  <a:srgbClr val="002060"/>
                </a:solidFill>
              </a:rPr>
              <a:t>March 2022</a:t>
            </a:r>
          </a:p>
          <a:p>
            <a:pPr algn="r"/>
            <a:endParaRPr lang="en-US" sz="3750" b="1" dirty="0">
              <a:solidFill>
                <a:srgbClr val="002060"/>
              </a:solidFill>
            </a:endParaRPr>
          </a:p>
          <a:p>
            <a:pPr algn="r"/>
            <a:endParaRPr lang="en-US" sz="3750" b="1" dirty="0">
              <a:solidFill>
                <a:srgbClr val="002060"/>
              </a:solidFill>
            </a:endParaRPr>
          </a:p>
          <a:p>
            <a:pPr marL="428625" indent="-428625">
              <a:buFont typeface="Arial" panose="020B0604020202020204" pitchFamily="34" charset="0"/>
              <a:buChar char="•"/>
            </a:pPr>
            <a:endParaRPr lang="en-US" sz="1875" b="1" dirty="0">
              <a:solidFill>
                <a:srgbClr val="002060"/>
              </a:solidFill>
            </a:endParaRPr>
          </a:p>
          <a:p>
            <a:pPr marL="428625" indent="-428625">
              <a:buFont typeface="Arial" panose="020B0604020202020204" pitchFamily="34" charset="0"/>
              <a:buChar char="•"/>
            </a:pPr>
            <a:endParaRPr lang="en-US" sz="1875" b="1" dirty="0">
              <a:solidFill>
                <a:srgbClr val="002060"/>
              </a:solidFill>
            </a:endParaRPr>
          </a:p>
          <a:p>
            <a:pPr marL="428625" indent="-428625">
              <a:buFont typeface="Arial" panose="020B0604020202020204" pitchFamily="34" charset="0"/>
              <a:buChar char="•"/>
            </a:pPr>
            <a:endParaRPr lang="en-US" sz="2250" b="1" dirty="0">
              <a:solidFill>
                <a:srgbClr val="002060"/>
              </a:solidFill>
            </a:endParaRPr>
          </a:p>
          <a:p>
            <a:pPr algn="r"/>
            <a:endParaRPr lang="en-US" sz="3000" b="1" dirty="0">
              <a:solidFill>
                <a:srgbClr val="002060"/>
              </a:solidFill>
            </a:endParaRPr>
          </a:p>
          <a:p>
            <a:pPr algn="r"/>
            <a:endParaRPr lang="en-US" sz="3000" b="1" dirty="0">
              <a:solidFill>
                <a:srgbClr val="002060"/>
              </a:solidFill>
            </a:endParaRPr>
          </a:p>
          <a:p>
            <a:pPr algn="r"/>
            <a:endParaRPr lang="en-US" sz="5250" b="1" dirty="0">
              <a:solidFill>
                <a:srgbClr val="002060"/>
              </a:solidFill>
            </a:endParaRPr>
          </a:p>
          <a:p>
            <a:pPr algn="r"/>
            <a:endParaRPr lang="en-US" sz="5250" b="1" dirty="0">
              <a:solidFill>
                <a:srgbClr val="002060"/>
              </a:solidFill>
            </a:endParaRPr>
          </a:p>
          <a:p>
            <a:pPr algn="r"/>
            <a:endParaRPr lang="en-US" sz="5250" b="1" dirty="0">
              <a:solidFill>
                <a:srgbClr val="002060"/>
              </a:solidFill>
            </a:endParaRPr>
          </a:p>
          <a:p>
            <a:pPr algn="r"/>
            <a:endParaRPr lang="en-US" sz="5250" b="1" dirty="0">
              <a:solidFill>
                <a:srgbClr val="002060"/>
              </a:solidFill>
            </a:endParaRPr>
          </a:p>
          <a:p>
            <a:pPr algn="r"/>
            <a:r>
              <a:rPr lang="en-US" sz="5250" b="1" dirty="0">
                <a:solidFill>
                  <a:srgbClr val="002060"/>
                </a:solidFill>
              </a:rPr>
              <a:t> </a:t>
            </a:r>
            <a:endParaRPr lang="en-GB" sz="5250" dirty="0">
              <a:solidFill>
                <a:srgbClr val="002060"/>
              </a:solidFill>
            </a:endParaRPr>
          </a:p>
        </p:txBody>
      </p:sp>
    </p:spTree>
    <p:extLst>
      <p:ext uri="{BB962C8B-B14F-4D97-AF65-F5344CB8AC3E}">
        <p14:creationId xmlns:p14="http://schemas.microsoft.com/office/powerpoint/2010/main" val="2991807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D98B63-70A0-4E12-A5FC-321A88508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52" y="4442543"/>
            <a:ext cx="2413733" cy="596944"/>
          </a:xfrm>
          <a:prstGeom prst="rect">
            <a:avLst/>
          </a:prstGeom>
        </p:spPr>
      </p:pic>
      <p:sp>
        <p:nvSpPr>
          <p:cNvPr id="4" name="Rectangle 3">
            <a:extLst>
              <a:ext uri="{FF2B5EF4-FFF2-40B4-BE49-F238E27FC236}">
                <a16:creationId xmlns:a16="http://schemas.microsoft.com/office/drawing/2014/main" id="{BC9C983B-F918-424D-B85D-7182E1C34256}"/>
              </a:ext>
            </a:extLst>
          </p:cNvPr>
          <p:cNvSpPr/>
          <p:nvPr/>
        </p:nvSpPr>
        <p:spPr>
          <a:xfrm>
            <a:off x="4202206" y="957667"/>
            <a:ext cx="4572000" cy="784830"/>
          </a:xfrm>
          <a:prstGeom prst="rect">
            <a:avLst/>
          </a:prstGeom>
        </p:spPr>
        <p:txBody>
          <a:bodyPr>
            <a:spAutoFit/>
          </a:bodyPr>
          <a:lstStyle/>
          <a:p>
            <a:endParaRPr lang="en-GB" sz="1500" dirty="0"/>
          </a:p>
          <a:p>
            <a:endParaRPr lang="en-GB" sz="1500" dirty="0"/>
          </a:p>
          <a:p>
            <a:endParaRPr lang="en-GB" sz="1500" dirty="0"/>
          </a:p>
        </p:txBody>
      </p:sp>
      <p:sp>
        <p:nvSpPr>
          <p:cNvPr id="14" name="Speech Bubble: Rectangle with Corners Rounded 13">
            <a:extLst>
              <a:ext uri="{FF2B5EF4-FFF2-40B4-BE49-F238E27FC236}">
                <a16:creationId xmlns:a16="http://schemas.microsoft.com/office/drawing/2014/main" id="{54E886A3-DC5F-475E-BA5C-B27DAE629965}"/>
              </a:ext>
            </a:extLst>
          </p:cNvPr>
          <p:cNvSpPr/>
          <p:nvPr/>
        </p:nvSpPr>
        <p:spPr>
          <a:xfrm>
            <a:off x="1874194" y="830124"/>
            <a:ext cx="3228966" cy="200255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rPr>
              <a:t>This varies rom LA to LA. Most I have felt excluded. However there ha been a few who have treated agency workers the same as they do perm workers. </a:t>
            </a:r>
          </a:p>
        </p:txBody>
      </p:sp>
      <p:sp>
        <p:nvSpPr>
          <p:cNvPr id="15" name="Speech Bubble: Rectangle with Corners Rounded 14">
            <a:extLst>
              <a:ext uri="{FF2B5EF4-FFF2-40B4-BE49-F238E27FC236}">
                <a16:creationId xmlns:a16="http://schemas.microsoft.com/office/drawing/2014/main" id="{50BBA507-646F-470C-B5E1-91824732A6CE}"/>
              </a:ext>
            </a:extLst>
          </p:cNvPr>
          <p:cNvSpPr/>
          <p:nvPr/>
        </p:nvSpPr>
        <p:spPr>
          <a:xfrm>
            <a:off x="5412441" y="1697504"/>
            <a:ext cx="2910927" cy="145574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rPr>
              <a:t>Was important at the start of my agency journey and is now less important but still a factor </a:t>
            </a:r>
          </a:p>
        </p:txBody>
      </p:sp>
      <p:sp>
        <p:nvSpPr>
          <p:cNvPr id="17" name="Speech Bubble: Rectangle with Corners Rounded 16">
            <a:extLst>
              <a:ext uri="{FF2B5EF4-FFF2-40B4-BE49-F238E27FC236}">
                <a16:creationId xmlns:a16="http://schemas.microsoft.com/office/drawing/2014/main" id="{FAF21253-2C61-45FC-944E-A05ED88392A2}"/>
              </a:ext>
            </a:extLst>
          </p:cNvPr>
          <p:cNvSpPr/>
          <p:nvPr/>
        </p:nvSpPr>
        <p:spPr>
          <a:xfrm>
            <a:off x="4370295" y="3357452"/>
            <a:ext cx="1465730" cy="117369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rPr>
              <a:t>Money is roughly the same </a:t>
            </a:r>
          </a:p>
        </p:txBody>
      </p:sp>
      <p:sp>
        <p:nvSpPr>
          <p:cNvPr id="18" name="Rectangle 17">
            <a:extLst>
              <a:ext uri="{FF2B5EF4-FFF2-40B4-BE49-F238E27FC236}">
                <a16:creationId xmlns:a16="http://schemas.microsoft.com/office/drawing/2014/main" id="{1497F79E-7328-498A-9813-663EB5F581EB}"/>
              </a:ext>
            </a:extLst>
          </p:cNvPr>
          <p:cNvSpPr/>
          <p:nvPr/>
        </p:nvSpPr>
        <p:spPr>
          <a:xfrm>
            <a:off x="415123" y="86075"/>
            <a:ext cx="4688037" cy="400110"/>
          </a:xfrm>
          <a:prstGeom prst="rect">
            <a:avLst/>
          </a:prstGeom>
        </p:spPr>
        <p:txBody>
          <a:bodyPr wrap="square">
            <a:spAutoFit/>
          </a:bodyPr>
          <a:lstStyle/>
          <a:p>
            <a:pPr algn="r"/>
            <a:r>
              <a:rPr lang="en-US" sz="2000" b="1" dirty="0">
                <a:solidFill>
                  <a:srgbClr val="002060"/>
                </a:solidFill>
              </a:rPr>
              <a:t>Comments on money as a driver</a:t>
            </a:r>
          </a:p>
        </p:txBody>
      </p:sp>
    </p:spTree>
    <p:extLst>
      <p:ext uri="{BB962C8B-B14F-4D97-AF65-F5344CB8AC3E}">
        <p14:creationId xmlns:p14="http://schemas.microsoft.com/office/powerpoint/2010/main" val="112032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How important is your immediate supervisor (manager/team leader) to your commitment to staying within a role or organisation?</a:t>
            </a:r>
          </a:p>
        </p:txBody>
      </p:sp>
      <p:sp>
        <p:nvSpPr>
          <p:cNvPr id="3" name="Content Placeholder 2"/>
          <p:cNvSpPr>
            <a:spLocks noGrp="1"/>
          </p:cNvSpPr>
          <p:nvPr>
            <p:ph idx="1"/>
          </p:nvPr>
        </p:nvSpPr>
        <p:spPr/>
        <p:txBody>
          <a:bodyPr/>
          <a:lstStyle/>
          <a:p>
            <a:r>
              <a:t>Answered: 76    Skipped: 0</a:t>
            </a:r>
          </a:p>
        </p:txBody>
      </p:sp>
      <p:pic>
        <p:nvPicPr>
          <p:cNvPr id="4" name="Picture 3" descr="chart7648924450.png"/>
          <p:cNvPicPr>
            <a:picLocks noChangeAspect="1"/>
          </p:cNvPicPr>
          <p:nvPr/>
        </p:nvPicPr>
        <p:blipFill>
          <a:blip r:embed="rId2"/>
          <a:stretch>
            <a:fillRect/>
          </a:stretch>
        </p:blipFill>
        <p:spPr>
          <a:xfrm>
            <a:off x="2106891" y="1049658"/>
            <a:ext cx="4930217" cy="3569013"/>
          </a:xfrm>
          <a:prstGeom prst="rect">
            <a:avLst/>
          </a:prstGeom>
        </p:spPr>
      </p:pic>
      <p:sp>
        <p:nvSpPr>
          <p:cNvPr id="5" name="TextBox 4">
            <a:extLst>
              <a:ext uri="{FF2B5EF4-FFF2-40B4-BE49-F238E27FC236}">
                <a16:creationId xmlns:a16="http://schemas.microsoft.com/office/drawing/2014/main" id="{4BF1B808-4C37-4C24-AE35-64B477FDD092}"/>
              </a:ext>
            </a:extLst>
          </p:cNvPr>
          <p:cNvSpPr txBox="1"/>
          <p:nvPr/>
        </p:nvSpPr>
        <p:spPr>
          <a:xfrm>
            <a:off x="5902354" y="1613905"/>
            <a:ext cx="2269507" cy="2031325"/>
          </a:xfrm>
          <a:prstGeom prst="rect">
            <a:avLst/>
          </a:prstGeom>
          <a:solidFill>
            <a:srgbClr val="92D050"/>
          </a:solidFill>
        </p:spPr>
        <p:txBody>
          <a:bodyPr wrap="square" rtlCol="0">
            <a:spAutoFit/>
          </a:bodyPr>
          <a:lstStyle/>
          <a:p>
            <a:pPr algn="ctr"/>
            <a:r>
              <a:rPr lang="en-GB" dirty="0"/>
              <a:t>90% of respondents stated that their immediate manager is important or very important in their decision to stay in a role or organisation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Is flexibility an important factor in your decision to be an agency worker?</a:t>
            </a:r>
          </a:p>
        </p:txBody>
      </p:sp>
      <p:sp>
        <p:nvSpPr>
          <p:cNvPr id="3" name="Content Placeholder 2"/>
          <p:cNvSpPr>
            <a:spLocks noGrp="1"/>
          </p:cNvSpPr>
          <p:nvPr>
            <p:ph idx="1"/>
          </p:nvPr>
        </p:nvSpPr>
        <p:spPr/>
        <p:txBody>
          <a:bodyPr/>
          <a:lstStyle/>
          <a:p>
            <a:r>
              <a:t>Answered: 76    Skipped: 0</a:t>
            </a:r>
          </a:p>
        </p:txBody>
      </p:sp>
      <p:pic>
        <p:nvPicPr>
          <p:cNvPr id="4" name="Picture 3" descr="chart7648928010.png"/>
          <p:cNvPicPr>
            <a:picLocks noChangeAspect="1"/>
          </p:cNvPicPr>
          <p:nvPr/>
        </p:nvPicPr>
        <p:blipFill>
          <a:blip r:embed="rId2"/>
          <a:stretch>
            <a:fillRect/>
          </a:stretch>
        </p:blipFill>
        <p:spPr>
          <a:xfrm>
            <a:off x="1152655" y="1049658"/>
            <a:ext cx="6838689" cy="3569013"/>
          </a:xfrm>
          <a:prstGeom prst="rect">
            <a:avLst/>
          </a:prstGeom>
        </p:spPr>
      </p:pic>
      <p:sp>
        <p:nvSpPr>
          <p:cNvPr id="5" name="TextBox 4">
            <a:extLst>
              <a:ext uri="{FF2B5EF4-FFF2-40B4-BE49-F238E27FC236}">
                <a16:creationId xmlns:a16="http://schemas.microsoft.com/office/drawing/2014/main" id="{4B2B058C-27F1-4E77-A724-463180E41D98}"/>
              </a:ext>
            </a:extLst>
          </p:cNvPr>
          <p:cNvSpPr txBox="1"/>
          <p:nvPr/>
        </p:nvSpPr>
        <p:spPr>
          <a:xfrm>
            <a:off x="6339383" y="2044211"/>
            <a:ext cx="2269507" cy="1477328"/>
          </a:xfrm>
          <a:prstGeom prst="rect">
            <a:avLst/>
          </a:prstGeom>
          <a:solidFill>
            <a:srgbClr val="92D050"/>
          </a:solidFill>
        </p:spPr>
        <p:txBody>
          <a:bodyPr wrap="square" rtlCol="0">
            <a:spAutoFit/>
          </a:bodyPr>
          <a:lstStyle/>
          <a:p>
            <a:pPr algn="ctr"/>
            <a:r>
              <a:rPr lang="en-GB" dirty="0"/>
              <a:t>91% of respondents stated that flexibility is an important factor in the decision to be agency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What aspect of flexibility matters to you most?</a:t>
            </a:r>
          </a:p>
        </p:txBody>
      </p:sp>
      <p:sp>
        <p:nvSpPr>
          <p:cNvPr id="3" name="Content Placeholder 2"/>
          <p:cNvSpPr>
            <a:spLocks noGrp="1"/>
          </p:cNvSpPr>
          <p:nvPr>
            <p:ph idx="1"/>
          </p:nvPr>
        </p:nvSpPr>
        <p:spPr/>
        <p:txBody>
          <a:bodyPr/>
          <a:lstStyle/>
          <a:p>
            <a:r>
              <a:t>Answered: 74    Skipped: 2</a:t>
            </a:r>
          </a:p>
        </p:txBody>
      </p:sp>
      <p:pic>
        <p:nvPicPr>
          <p:cNvPr id="4" name="Picture 3" descr="table7648933770.png"/>
          <p:cNvPicPr>
            <a:picLocks noChangeAspect="1"/>
          </p:cNvPicPr>
          <p:nvPr/>
        </p:nvPicPr>
        <p:blipFill>
          <a:blip r:embed="rId2"/>
          <a:stretch>
            <a:fillRect/>
          </a:stretch>
        </p:blipFill>
        <p:spPr>
          <a:xfrm>
            <a:off x="800100" y="1532414"/>
            <a:ext cx="7131946" cy="2461362"/>
          </a:xfrm>
          <a:prstGeom prst="rect">
            <a:avLst/>
          </a:prstGeom>
        </p:spPr>
      </p:pic>
      <p:pic>
        <p:nvPicPr>
          <p:cNvPr id="5" name="Picture 4">
            <a:extLst>
              <a:ext uri="{FF2B5EF4-FFF2-40B4-BE49-F238E27FC236}">
                <a16:creationId xmlns:a16="http://schemas.microsoft.com/office/drawing/2014/main" id="{AC4EA0AF-1D36-450C-A288-51D60D304AF4}"/>
              </a:ext>
            </a:extLst>
          </p:cNvPr>
          <p:cNvPicPr>
            <a:picLocks noChangeAspect="1"/>
          </p:cNvPicPr>
          <p:nvPr/>
        </p:nvPicPr>
        <p:blipFill>
          <a:blip r:embed="rId3"/>
          <a:stretch>
            <a:fillRect/>
          </a:stretch>
        </p:blipFill>
        <p:spPr>
          <a:xfrm>
            <a:off x="7019085" y="1827456"/>
            <a:ext cx="2124915" cy="18712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Statement “Working as an agency worker allows me to better develop and progress my career in Social Work”.</a:t>
            </a:r>
          </a:p>
        </p:txBody>
      </p:sp>
      <p:sp>
        <p:nvSpPr>
          <p:cNvPr id="3" name="Content Placeholder 2"/>
          <p:cNvSpPr>
            <a:spLocks noGrp="1"/>
          </p:cNvSpPr>
          <p:nvPr>
            <p:ph idx="1"/>
          </p:nvPr>
        </p:nvSpPr>
        <p:spPr/>
        <p:txBody>
          <a:bodyPr/>
          <a:lstStyle/>
          <a:p>
            <a:r>
              <a:t>Answered: 75    Skipped: 1</a:t>
            </a:r>
          </a:p>
        </p:txBody>
      </p:sp>
      <p:pic>
        <p:nvPicPr>
          <p:cNvPr id="4" name="Picture 3" descr="chart7648937440.png"/>
          <p:cNvPicPr>
            <a:picLocks noChangeAspect="1"/>
          </p:cNvPicPr>
          <p:nvPr/>
        </p:nvPicPr>
        <p:blipFill>
          <a:blip r:embed="rId2"/>
          <a:stretch>
            <a:fillRect/>
          </a:stretch>
        </p:blipFill>
        <p:spPr>
          <a:xfrm>
            <a:off x="2106891" y="1049658"/>
            <a:ext cx="4930217" cy="3569013"/>
          </a:xfrm>
          <a:prstGeom prst="rect">
            <a:avLst/>
          </a:prstGeom>
        </p:spPr>
      </p:pic>
      <p:sp>
        <p:nvSpPr>
          <p:cNvPr id="5" name="TextBox 4">
            <a:extLst>
              <a:ext uri="{FF2B5EF4-FFF2-40B4-BE49-F238E27FC236}">
                <a16:creationId xmlns:a16="http://schemas.microsoft.com/office/drawing/2014/main" id="{7836E2AD-77BA-4C60-95E2-1AF924C8B5E7}"/>
              </a:ext>
            </a:extLst>
          </p:cNvPr>
          <p:cNvSpPr txBox="1"/>
          <p:nvPr/>
        </p:nvSpPr>
        <p:spPr>
          <a:xfrm>
            <a:off x="5983036" y="1556087"/>
            <a:ext cx="2269507" cy="2031325"/>
          </a:xfrm>
          <a:prstGeom prst="rect">
            <a:avLst/>
          </a:prstGeom>
          <a:solidFill>
            <a:srgbClr val="92D050"/>
          </a:solidFill>
        </p:spPr>
        <p:txBody>
          <a:bodyPr wrap="square" rtlCol="0">
            <a:spAutoFit/>
          </a:bodyPr>
          <a:lstStyle/>
          <a:p>
            <a:pPr algn="ctr"/>
            <a:r>
              <a:rPr lang="en-GB" dirty="0"/>
              <a:t>49% of respondents agreed or strongly agreed that agency work was beneficial to their career development and progress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Are you loyal to one agency or do you engage with several concurrently?</a:t>
            </a:r>
          </a:p>
        </p:txBody>
      </p:sp>
      <p:sp>
        <p:nvSpPr>
          <p:cNvPr id="3" name="Content Placeholder 2"/>
          <p:cNvSpPr>
            <a:spLocks noGrp="1"/>
          </p:cNvSpPr>
          <p:nvPr>
            <p:ph idx="1"/>
          </p:nvPr>
        </p:nvSpPr>
        <p:spPr/>
        <p:txBody>
          <a:bodyPr/>
          <a:lstStyle/>
          <a:p>
            <a:r>
              <a:t>Answered: 76    Skipped: 0</a:t>
            </a:r>
          </a:p>
        </p:txBody>
      </p:sp>
      <p:pic>
        <p:nvPicPr>
          <p:cNvPr id="4" name="Picture 3" descr="chart7648943390.png"/>
          <p:cNvPicPr>
            <a:picLocks noChangeAspect="1"/>
          </p:cNvPicPr>
          <p:nvPr/>
        </p:nvPicPr>
        <p:blipFill>
          <a:blip r:embed="rId2"/>
          <a:stretch>
            <a:fillRect/>
          </a:stretch>
        </p:blipFill>
        <p:spPr>
          <a:xfrm>
            <a:off x="1707143" y="1049658"/>
            <a:ext cx="5729712" cy="3569013"/>
          </a:xfrm>
          <a:prstGeom prst="rect">
            <a:avLst/>
          </a:prstGeom>
        </p:spPr>
      </p:pic>
      <p:sp>
        <p:nvSpPr>
          <p:cNvPr id="5" name="TextBox 4">
            <a:extLst>
              <a:ext uri="{FF2B5EF4-FFF2-40B4-BE49-F238E27FC236}">
                <a16:creationId xmlns:a16="http://schemas.microsoft.com/office/drawing/2014/main" id="{95795C86-A261-451C-B171-FA13C1E04859}"/>
              </a:ext>
            </a:extLst>
          </p:cNvPr>
          <p:cNvSpPr txBox="1"/>
          <p:nvPr/>
        </p:nvSpPr>
        <p:spPr>
          <a:xfrm>
            <a:off x="6312490" y="1833086"/>
            <a:ext cx="1822982" cy="1477328"/>
          </a:xfrm>
          <a:prstGeom prst="rect">
            <a:avLst/>
          </a:prstGeom>
          <a:solidFill>
            <a:srgbClr val="92D050"/>
          </a:solidFill>
        </p:spPr>
        <p:txBody>
          <a:bodyPr wrap="square" rtlCol="0">
            <a:spAutoFit/>
          </a:bodyPr>
          <a:lstStyle/>
          <a:p>
            <a:pPr algn="ctr"/>
            <a:r>
              <a:rPr lang="en-GB" dirty="0"/>
              <a:t>71% of respondents stated loyalty to one recruitment agency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D98B63-70A0-4E12-A5FC-321A88508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52" y="4442543"/>
            <a:ext cx="2413733" cy="596944"/>
          </a:xfrm>
          <a:prstGeom prst="rect">
            <a:avLst/>
          </a:prstGeom>
        </p:spPr>
      </p:pic>
      <p:sp>
        <p:nvSpPr>
          <p:cNvPr id="2" name="Rectangle 1">
            <a:extLst>
              <a:ext uri="{FF2B5EF4-FFF2-40B4-BE49-F238E27FC236}">
                <a16:creationId xmlns:a16="http://schemas.microsoft.com/office/drawing/2014/main" id="{E5B50C37-F5BA-4737-B355-0B369B995684}"/>
              </a:ext>
            </a:extLst>
          </p:cNvPr>
          <p:cNvSpPr/>
          <p:nvPr/>
        </p:nvSpPr>
        <p:spPr>
          <a:xfrm>
            <a:off x="850346" y="12576"/>
            <a:ext cx="7225721" cy="430887"/>
          </a:xfrm>
          <a:prstGeom prst="rect">
            <a:avLst/>
          </a:prstGeom>
        </p:spPr>
        <p:txBody>
          <a:bodyPr wrap="square">
            <a:spAutoFit/>
          </a:bodyPr>
          <a:lstStyle/>
          <a:p>
            <a:pPr algn="r"/>
            <a:r>
              <a:rPr lang="en-GB" sz="2200" b="1" dirty="0">
                <a:solidFill>
                  <a:srgbClr val="002060"/>
                </a:solidFill>
              </a:rPr>
              <a:t>What SUPPORT &amp; BENEFITS does your agency provide?</a:t>
            </a:r>
            <a:r>
              <a:rPr lang="en-GB" sz="2200" dirty="0"/>
              <a:t> </a:t>
            </a:r>
            <a:endParaRPr lang="en-US" sz="2200" b="1" dirty="0">
              <a:solidFill>
                <a:srgbClr val="002060"/>
              </a:solidFill>
            </a:endParaRPr>
          </a:p>
        </p:txBody>
      </p:sp>
      <p:sp>
        <p:nvSpPr>
          <p:cNvPr id="4" name="Rectangle 3">
            <a:extLst>
              <a:ext uri="{FF2B5EF4-FFF2-40B4-BE49-F238E27FC236}">
                <a16:creationId xmlns:a16="http://schemas.microsoft.com/office/drawing/2014/main" id="{BC9C983B-F918-424D-B85D-7182E1C34256}"/>
              </a:ext>
            </a:extLst>
          </p:cNvPr>
          <p:cNvSpPr/>
          <p:nvPr/>
        </p:nvSpPr>
        <p:spPr>
          <a:xfrm>
            <a:off x="4202206" y="957667"/>
            <a:ext cx="4572000" cy="784830"/>
          </a:xfrm>
          <a:prstGeom prst="rect">
            <a:avLst/>
          </a:prstGeom>
        </p:spPr>
        <p:txBody>
          <a:bodyPr>
            <a:spAutoFit/>
          </a:bodyPr>
          <a:lstStyle/>
          <a:p>
            <a:endParaRPr lang="en-GB" sz="1500" dirty="0"/>
          </a:p>
          <a:p>
            <a:endParaRPr lang="en-GB" sz="1500" dirty="0"/>
          </a:p>
          <a:p>
            <a:endParaRPr lang="en-GB" sz="1500" dirty="0"/>
          </a:p>
        </p:txBody>
      </p:sp>
      <p:sp>
        <p:nvSpPr>
          <p:cNvPr id="15" name="Speech Bubble: Rectangle with Corners Rounded 14">
            <a:extLst>
              <a:ext uri="{FF2B5EF4-FFF2-40B4-BE49-F238E27FC236}">
                <a16:creationId xmlns:a16="http://schemas.microsoft.com/office/drawing/2014/main" id="{50BBA507-646F-470C-B5E1-91824732A6CE}"/>
              </a:ext>
            </a:extLst>
          </p:cNvPr>
          <p:cNvSpPr/>
          <p:nvPr/>
        </p:nvSpPr>
        <p:spPr>
          <a:xfrm>
            <a:off x="2273920" y="486007"/>
            <a:ext cx="1765255" cy="76944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Prompt communication </a:t>
            </a:r>
          </a:p>
        </p:txBody>
      </p:sp>
      <p:sp>
        <p:nvSpPr>
          <p:cNvPr id="17" name="Speech Bubble: Rectangle with Corners Rounded 16">
            <a:extLst>
              <a:ext uri="{FF2B5EF4-FFF2-40B4-BE49-F238E27FC236}">
                <a16:creationId xmlns:a16="http://schemas.microsoft.com/office/drawing/2014/main" id="{FAF21253-2C61-45FC-944E-A05ED88392A2}"/>
              </a:ext>
            </a:extLst>
          </p:cNvPr>
          <p:cNvSpPr/>
          <p:nvPr/>
        </p:nvSpPr>
        <p:spPr>
          <a:xfrm>
            <a:off x="80011" y="1663267"/>
            <a:ext cx="1631744" cy="117369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They advise me about opportunities </a:t>
            </a:r>
          </a:p>
        </p:txBody>
      </p:sp>
      <p:sp>
        <p:nvSpPr>
          <p:cNvPr id="10" name="Speech Bubble: Rectangle with Corners Rounded 9">
            <a:extLst>
              <a:ext uri="{FF2B5EF4-FFF2-40B4-BE49-F238E27FC236}">
                <a16:creationId xmlns:a16="http://schemas.microsoft.com/office/drawing/2014/main" id="{33558015-814A-4C3D-9E8F-1A8F1EA82B53}"/>
              </a:ext>
            </a:extLst>
          </p:cNvPr>
          <p:cNvSpPr/>
          <p:nvPr/>
        </p:nvSpPr>
        <p:spPr>
          <a:xfrm>
            <a:off x="4580356" y="2079703"/>
            <a:ext cx="941356" cy="80698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Paid for training</a:t>
            </a:r>
          </a:p>
        </p:txBody>
      </p:sp>
      <p:sp>
        <p:nvSpPr>
          <p:cNvPr id="11" name="Speech Bubble: Rectangle with Corners Rounded 10">
            <a:extLst>
              <a:ext uri="{FF2B5EF4-FFF2-40B4-BE49-F238E27FC236}">
                <a16:creationId xmlns:a16="http://schemas.microsoft.com/office/drawing/2014/main" id="{9AE3D044-31F7-4190-B21C-F4748A7CEC59}"/>
              </a:ext>
            </a:extLst>
          </p:cNvPr>
          <p:cNvSpPr/>
          <p:nvPr/>
        </p:nvSpPr>
        <p:spPr>
          <a:xfrm>
            <a:off x="6220494" y="878636"/>
            <a:ext cx="1510250" cy="117369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Agreed living expenses with the council. </a:t>
            </a:r>
          </a:p>
        </p:txBody>
      </p:sp>
      <p:sp>
        <p:nvSpPr>
          <p:cNvPr id="12" name="Speech Bubble: Rectangle with Corners Rounded 11">
            <a:extLst>
              <a:ext uri="{FF2B5EF4-FFF2-40B4-BE49-F238E27FC236}">
                <a16:creationId xmlns:a16="http://schemas.microsoft.com/office/drawing/2014/main" id="{D9E5874D-075E-4F13-8B5D-C2EBBC279559}"/>
              </a:ext>
            </a:extLst>
          </p:cNvPr>
          <p:cNvSpPr/>
          <p:nvPr/>
        </p:nvSpPr>
        <p:spPr>
          <a:xfrm>
            <a:off x="118699" y="408477"/>
            <a:ext cx="1901957" cy="103097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Looking for roles and advertising on my behalf </a:t>
            </a:r>
          </a:p>
        </p:txBody>
      </p:sp>
      <p:sp>
        <p:nvSpPr>
          <p:cNvPr id="13" name="Speech Bubble: Rectangle with Corners Rounded 12">
            <a:extLst>
              <a:ext uri="{FF2B5EF4-FFF2-40B4-BE49-F238E27FC236}">
                <a16:creationId xmlns:a16="http://schemas.microsoft.com/office/drawing/2014/main" id="{6B2016ED-EFF9-4C37-8017-CEA04600AC86}"/>
              </a:ext>
            </a:extLst>
          </p:cNvPr>
          <p:cNvSpPr/>
          <p:nvPr/>
        </p:nvSpPr>
        <p:spPr>
          <a:xfrm>
            <a:off x="1906514" y="1435683"/>
            <a:ext cx="2275140" cy="81443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Provision of training and obtaining vacancies </a:t>
            </a:r>
          </a:p>
        </p:txBody>
      </p:sp>
      <p:sp>
        <p:nvSpPr>
          <p:cNvPr id="16" name="Speech Bubble: Rectangle with Corners Rounded 15">
            <a:extLst>
              <a:ext uri="{FF2B5EF4-FFF2-40B4-BE49-F238E27FC236}">
                <a16:creationId xmlns:a16="http://schemas.microsoft.com/office/drawing/2014/main" id="{77F475ED-448F-46A2-AAF4-C5A35DECAD6B}"/>
              </a:ext>
            </a:extLst>
          </p:cNvPr>
          <p:cNvSpPr/>
          <p:nvPr/>
        </p:nvSpPr>
        <p:spPr>
          <a:xfrm>
            <a:off x="7921672" y="542990"/>
            <a:ext cx="963319" cy="81443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Good support </a:t>
            </a:r>
          </a:p>
        </p:txBody>
      </p:sp>
      <p:sp>
        <p:nvSpPr>
          <p:cNvPr id="18" name="Speech Bubble: Rectangle with Corners Rounded 17">
            <a:extLst>
              <a:ext uri="{FF2B5EF4-FFF2-40B4-BE49-F238E27FC236}">
                <a16:creationId xmlns:a16="http://schemas.microsoft.com/office/drawing/2014/main" id="{AF4DA52C-0C71-4BB3-8461-AD9D7FCEF331}"/>
              </a:ext>
            </a:extLst>
          </p:cNvPr>
          <p:cNvSpPr/>
          <p:nvPr/>
        </p:nvSpPr>
        <p:spPr>
          <a:xfrm>
            <a:off x="1876378" y="2544844"/>
            <a:ext cx="1510250" cy="80698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Negotiating roles on my behalf </a:t>
            </a:r>
          </a:p>
        </p:txBody>
      </p:sp>
      <p:sp>
        <p:nvSpPr>
          <p:cNvPr id="19" name="Speech Bubble: Rectangle with Corners Rounded 18">
            <a:extLst>
              <a:ext uri="{FF2B5EF4-FFF2-40B4-BE49-F238E27FC236}">
                <a16:creationId xmlns:a16="http://schemas.microsoft.com/office/drawing/2014/main" id="{8D75A3F7-F180-4A46-9078-ACB1B2545F0C}"/>
              </a:ext>
            </a:extLst>
          </p:cNvPr>
          <p:cNvSpPr/>
          <p:nvPr/>
        </p:nvSpPr>
        <p:spPr>
          <a:xfrm>
            <a:off x="1906514" y="3606725"/>
            <a:ext cx="2057871" cy="98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They offer a list of trainings usually twice a year. </a:t>
            </a:r>
          </a:p>
        </p:txBody>
      </p:sp>
      <p:sp>
        <p:nvSpPr>
          <p:cNvPr id="20" name="Speech Bubble: Rectangle with Corners Rounded 19">
            <a:extLst>
              <a:ext uri="{FF2B5EF4-FFF2-40B4-BE49-F238E27FC236}">
                <a16:creationId xmlns:a16="http://schemas.microsoft.com/office/drawing/2014/main" id="{1A89E036-4B56-47F8-A492-6C789CB9E4DC}"/>
              </a:ext>
            </a:extLst>
          </p:cNvPr>
          <p:cNvSpPr/>
          <p:nvPr/>
        </p:nvSpPr>
        <p:spPr>
          <a:xfrm>
            <a:off x="3551250" y="2381651"/>
            <a:ext cx="911957" cy="57429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None.</a:t>
            </a:r>
          </a:p>
        </p:txBody>
      </p:sp>
      <p:sp>
        <p:nvSpPr>
          <p:cNvPr id="21" name="Speech Bubble: Rectangle with Corners Rounded 20">
            <a:extLst>
              <a:ext uri="{FF2B5EF4-FFF2-40B4-BE49-F238E27FC236}">
                <a16:creationId xmlns:a16="http://schemas.microsoft.com/office/drawing/2014/main" id="{1AD9E95B-9D30-4A0F-89F1-6482D3C02B7C}"/>
              </a:ext>
            </a:extLst>
          </p:cNvPr>
          <p:cNvSpPr/>
          <p:nvPr/>
        </p:nvSpPr>
        <p:spPr>
          <a:xfrm>
            <a:off x="4292439" y="866120"/>
            <a:ext cx="1765255" cy="98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Free training and workshops to contribute to CPD </a:t>
            </a:r>
          </a:p>
        </p:txBody>
      </p:sp>
      <p:sp>
        <p:nvSpPr>
          <p:cNvPr id="22" name="Speech Bubble: Rectangle with Corners Rounded 21">
            <a:extLst>
              <a:ext uri="{FF2B5EF4-FFF2-40B4-BE49-F238E27FC236}">
                <a16:creationId xmlns:a16="http://schemas.microsoft.com/office/drawing/2014/main" id="{761FDCB6-7521-4A63-9136-EAD072909881}"/>
              </a:ext>
            </a:extLst>
          </p:cNvPr>
          <p:cNvSpPr/>
          <p:nvPr/>
        </p:nvSpPr>
        <p:spPr>
          <a:xfrm>
            <a:off x="80011" y="3045759"/>
            <a:ext cx="1679217" cy="170128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Ensures that there are no difficulties and that the placement is working well for me. </a:t>
            </a:r>
          </a:p>
        </p:txBody>
      </p:sp>
      <p:sp>
        <p:nvSpPr>
          <p:cNvPr id="25" name="Speech Bubble: Rectangle with Corners Rounded 24">
            <a:extLst>
              <a:ext uri="{FF2B5EF4-FFF2-40B4-BE49-F238E27FC236}">
                <a16:creationId xmlns:a16="http://schemas.microsoft.com/office/drawing/2014/main" id="{C636AF6E-8818-41FE-9E7A-7940D2E2E45F}"/>
              </a:ext>
            </a:extLst>
          </p:cNvPr>
          <p:cNvSpPr/>
          <p:nvPr/>
        </p:nvSpPr>
        <p:spPr>
          <a:xfrm>
            <a:off x="4241370" y="3195275"/>
            <a:ext cx="1873338" cy="151834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It’s really is about the money. SW does not pay well for the work that we do. </a:t>
            </a:r>
          </a:p>
        </p:txBody>
      </p:sp>
      <p:sp>
        <p:nvSpPr>
          <p:cNvPr id="26" name="Speech Bubble: Rectangle with Corners Rounded 25">
            <a:extLst>
              <a:ext uri="{FF2B5EF4-FFF2-40B4-BE49-F238E27FC236}">
                <a16:creationId xmlns:a16="http://schemas.microsoft.com/office/drawing/2014/main" id="{265DE4E0-96EE-4740-9157-BD18DF24976B}"/>
              </a:ext>
            </a:extLst>
          </p:cNvPr>
          <p:cNvSpPr/>
          <p:nvPr/>
        </p:nvSpPr>
        <p:spPr>
          <a:xfrm>
            <a:off x="5949018" y="2259140"/>
            <a:ext cx="1700647" cy="92676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Support negotiating terms of working </a:t>
            </a:r>
          </a:p>
        </p:txBody>
      </p:sp>
      <p:sp>
        <p:nvSpPr>
          <p:cNvPr id="27" name="Speech Bubble: Rectangle with Corners Rounded 26">
            <a:extLst>
              <a:ext uri="{FF2B5EF4-FFF2-40B4-BE49-F238E27FC236}">
                <a16:creationId xmlns:a16="http://schemas.microsoft.com/office/drawing/2014/main" id="{CDE61AAB-3EC8-40B0-ABAC-E85D93C9F283}"/>
              </a:ext>
            </a:extLst>
          </p:cNvPr>
          <p:cNvSpPr/>
          <p:nvPr/>
        </p:nvSpPr>
        <p:spPr>
          <a:xfrm>
            <a:off x="7855043" y="1737231"/>
            <a:ext cx="1009396" cy="76778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Referral bonus </a:t>
            </a:r>
          </a:p>
        </p:txBody>
      </p:sp>
      <p:sp>
        <p:nvSpPr>
          <p:cNvPr id="28" name="Speech Bubble: Rectangle with Corners Rounded 27">
            <a:extLst>
              <a:ext uri="{FF2B5EF4-FFF2-40B4-BE49-F238E27FC236}">
                <a16:creationId xmlns:a16="http://schemas.microsoft.com/office/drawing/2014/main" id="{CA69D5B3-42E1-4EAC-8904-A0D5CE503517}"/>
              </a:ext>
            </a:extLst>
          </p:cNvPr>
          <p:cNvSpPr/>
          <p:nvPr/>
        </p:nvSpPr>
        <p:spPr>
          <a:xfrm>
            <a:off x="6967430" y="3296018"/>
            <a:ext cx="2057871" cy="982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Bonus if I complete a certain amount of working hours. </a:t>
            </a:r>
          </a:p>
        </p:txBody>
      </p:sp>
    </p:spTree>
    <p:extLst>
      <p:ext uri="{BB962C8B-B14F-4D97-AF65-F5344CB8AC3E}">
        <p14:creationId xmlns:p14="http://schemas.microsoft.com/office/powerpoint/2010/main" val="290824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500" dirty="0"/>
              <a:t>Q18: What would ultimately entice you to convert you to a permanent role within Local Authority Social Work (please rate in order of importance 1 = most important)</a:t>
            </a:r>
          </a:p>
        </p:txBody>
      </p:sp>
      <p:sp>
        <p:nvSpPr>
          <p:cNvPr id="3" name="Content Placeholder 2"/>
          <p:cNvSpPr>
            <a:spLocks noGrp="1"/>
          </p:cNvSpPr>
          <p:nvPr>
            <p:ph idx="1"/>
          </p:nvPr>
        </p:nvSpPr>
        <p:spPr/>
        <p:txBody>
          <a:bodyPr/>
          <a:lstStyle/>
          <a:p>
            <a:r>
              <a:t>Answered: 73    Skipped: 3</a:t>
            </a:r>
          </a:p>
        </p:txBody>
      </p:sp>
      <p:pic>
        <p:nvPicPr>
          <p:cNvPr id="4" name="Picture 3" descr="chart7648965230.png"/>
          <p:cNvPicPr>
            <a:picLocks noChangeAspect="1"/>
          </p:cNvPicPr>
          <p:nvPr/>
        </p:nvPicPr>
        <p:blipFill>
          <a:blip r:embed="rId2"/>
          <a:stretch>
            <a:fillRect/>
          </a:stretch>
        </p:blipFill>
        <p:spPr>
          <a:xfrm>
            <a:off x="2106891" y="1049658"/>
            <a:ext cx="4930217" cy="3569013"/>
          </a:xfrm>
          <a:prstGeom prst="rect">
            <a:avLst/>
          </a:prstGeom>
        </p:spPr>
      </p:pic>
      <p:sp>
        <p:nvSpPr>
          <p:cNvPr id="5" name="TextBox 4">
            <a:extLst>
              <a:ext uri="{FF2B5EF4-FFF2-40B4-BE49-F238E27FC236}">
                <a16:creationId xmlns:a16="http://schemas.microsoft.com/office/drawing/2014/main" id="{3F6EDC4D-7A61-490D-9771-DDAE83307A29}"/>
              </a:ext>
            </a:extLst>
          </p:cNvPr>
          <p:cNvSpPr txBox="1"/>
          <p:nvPr/>
        </p:nvSpPr>
        <p:spPr>
          <a:xfrm>
            <a:off x="6077166" y="1617933"/>
            <a:ext cx="2159157" cy="1754326"/>
          </a:xfrm>
          <a:prstGeom prst="rect">
            <a:avLst/>
          </a:prstGeom>
          <a:solidFill>
            <a:srgbClr val="92D050"/>
          </a:solidFill>
        </p:spPr>
        <p:txBody>
          <a:bodyPr wrap="square" rtlCol="0">
            <a:spAutoFit/>
          </a:bodyPr>
          <a:lstStyle/>
          <a:p>
            <a:pPr algn="ctr"/>
            <a:r>
              <a:rPr lang="en-GB" dirty="0"/>
              <a:t>Higher salaries and greater flexibility featured as the two most popular enticements to move to a permanent role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D98B63-70A0-4E12-A5FC-321A88508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52" y="4442543"/>
            <a:ext cx="2413733" cy="596944"/>
          </a:xfrm>
          <a:prstGeom prst="rect">
            <a:avLst/>
          </a:prstGeom>
        </p:spPr>
      </p:pic>
      <p:sp>
        <p:nvSpPr>
          <p:cNvPr id="2" name="Rectangle 1">
            <a:extLst>
              <a:ext uri="{FF2B5EF4-FFF2-40B4-BE49-F238E27FC236}">
                <a16:creationId xmlns:a16="http://schemas.microsoft.com/office/drawing/2014/main" id="{E5B50C37-F5BA-4737-B355-0B369B995684}"/>
              </a:ext>
            </a:extLst>
          </p:cNvPr>
          <p:cNvSpPr/>
          <p:nvPr/>
        </p:nvSpPr>
        <p:spPr>
          <a:xfrm>
            <a:off x="1144819" y="13459"/>
            <a:ext cx="4039022" cy="553998"/>
          </a:xfrm>
          <a:prstGeom prst="rect">
            <a:avLst/>
          </a:prstGeom>
        </p:spPr>
        <p:txBody>
          <a:bodyPr wrap="square">
            <a:spAutoFit/>
          </a:bodyPr>
          <a:lstStyle/>
          <a:p>
            <a:pPr algn="r"/>
            <a:r>
              <a:rPr lang="en-US" sz="3000" b="1" dirty="0">
                <a:solidFill>
                  <a:srgbClr val="002060"/>
                </a:solidFill>
              </a:rPr>
              <a:t>Additional Comments</a:t>
            </a:r>
          </a:p>
        </p:txBody>
      </p:sp>
      <p:sp>
        <p:nvSpPr>
          <p:cNvPr id="4" name="Rectangle 3">
            <a:extLst>
              <a:ext uri="{FF2B5EF4-FFF2-40B4-BE49-F238E27FC236}">
                <a16:creationId xmlns:a16="http://schemas.microsoft.com/office/drawing/2014/main" id="{BC9C983B-F918-424D-B85D-7182E1C34256}"/>
              </a:ext>
            </a:extLst>
          </p:cNvPr>
          <p:cNvSpPr/>
          <p:nvPr/>
        </p:nvSpPr>
        <p:spPr>
          <a:xfrm>
            <a:off x="4202206" y="957667"/>
            <a:ext cx="4572000" cy="784830"/>
          </a:xfrm>
          <a:prstGeom prst="rect">
            <a:avLst/>
          </a:prstGeom>
        </p:spPr>
        <p:txBody>
          <a:bodyPr>
            <a:spAutoFit/>
          </a:bodyPr>
          <a:lstStyle/>
          <a:p>
            <a:endParaRPr lang="en-GB" sz="1500" dirty="0"/>
          </a:p>
          <a:p>
            <a:endParaRPr lang="en-GB" sz="1500" dirty="0"/>
          </a:p>
          <a:p>
            <a:endParaRPr lang="en-GB" sz="1500" dirty="0"/>
          </a:p>
        </p:txBody>
      </p:sp>
      <p:sp>
        <p:nvSpPr>
          <p:cNvPr id="14" name="Speech Bubble: Rectangle with Corners Rounded 13">
            <a:extLst>
              <a:ext uri="{FF2B5EF4-FFF2-40B4-BE49-F238E27FC236}">
                <a16:creationId xmlns:a16="http://schemas.microsoft.com/office/drawing/2014/main" id="{54E886A3-DC5F-475E-BA5C-B27DAE629965}"/>
              </a:ext>
            </a:extLst>
          </p:cNvPr>
          <p:cNvSpPr/>
          <p:nvPr/>
        </p:nvSpPr>
        <p:spPr>
          <a:xfrm>
            <a:off x="6299947" y="3086676"/>
            <a:ext cx="2679070" cy="124917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500" dirty="0">
                <a:solidFill>
                  <a:schemeClr val="tx1">
                    <a:lumMod val="50000"/>
                  </a:schemeClr>
                </a:solidFill>
              </a:rPr>
              <a:t>I have applied for permanent roles in the past and not got them because the Service Manager clearly had their own ideas.</a:t>
            </a:r>
          </a:p>
        </p:txBody>
      </p:sp>
      <p:sp>
        <p:nvSpPr>
          <p:cNvPr id="17" name="Speech Bubble: Rectangle with Corners Rounded 16">
            <a:extLst>
              <a:ext uri="{FF2B5EF4-FFF2-40B4-BE49-F238E27FC236}">
                <a16:creationId xmlns:a16="http://schemas.microsoft.com/office/drawing/2014/main" id="{FAF21253-2C61-45FC-944E-A05ED88392A2}"/>
              </a:ext>
            </a:extLst>
          </p:cNvPr>
          <p:cNvSpPr/>
          <p:nvPr/>
        </p:nvSpPr>
        <p:spPr>
          <a:xfrm>
            <a:off x="2059111" y="1844904"/>
            <a:ext cx="1465730" cy="86843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Manageable case load are essential</a:t>
            </a:r>
          </a:p>
        </p:txBody>
      </p:sp>
      <p:sp>
        <p:nvSpPr>
          <p:cNvPr id="10" name="Speech Bubble: Rectangle with Corners Rounded 9">
            <a:extLst>
              <a:ext uri="{FF2B5EF4-FFF2-40B4-BE49-F238E27FC236}">
                <a16:creationId xmlns:a16="http://schemas.microsoft.com/office/drawing/2014/main" id="{86DC3C3B-E5C8-4D91-88EF-D205B65624FC}"/>
              </a:ext>
            </a:extLst>
          </p:cNvPr>
          <p:cNvSpPr/>
          <p:nvPr/>
        </p:nvSpPr>
        <p:spPr>
          <a:xfrm>
            <a:off x="2259106" y="620419"/>
            <a:ext cx="6719911" cy="72966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500" dirty="0">
                <a:solidFill>
                  <a:schemeClr val="tx1">
                    <a:lumMod val="50000"/>
                  </a:schemeClr>
                </a:solidFill>
              </a:rPr>
              <a:t>Agency workers are always expected to perform at a better standard than perm staff as you are always reminded that you are replaceable.  This can be de-valuing. </a:t>
            </a:r>
          </a:p>
        </p:txBody>
      </p:sp>
      <p:sp>
        <p:nvSpPr>
          <p:cNvPr id="12" name="Speech Bubble: Rectangle with Corners Rounded 11">
            <a:extLst>
              <a:ext uri="{FF2B5EF4-FFF2-40B4-BE49-F238E27FC236}">
                <a16:creationId xmlns:a16="http://schemas.microsoft.com/office/drawing/2014/main" id="{B910C769-9F4A-4AB9-A103-B13336FDF5D2}"/>
              </a:ext>
            </a:extLst>
          </p:cNvPr>
          <p:cNvSpPr/>
          <p:nvPr/>
        </p:nvSpPr>
        <p:spPr>
          <a:xfrm>
            <a:off x="143101" y="3328147"/>
            <a:ext cx="3662421" cy="152583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500" dirty="0">
                <a:solidFill>
                  <a:schemeClr val="tx1">
                    <a:lumMod val="50000"/>
                  </a:schemeClr>
                </a:solidFill>
              </a:rPr>
              <a:t>Agency staff can be better cared for as they have such short notice periods, they don't want you to go. I also think that there is a greater emphasis on treating Agency workers better (offering them toil and longer contracts). </a:t>
            </a:r>
          </a:p>
        </p:txBody>
      </p:sp>
      <p:sp>
        <p:nvSpPr>
          <p:cNvPr id="13" name="Speech Bubble: Rectangle with Corners Rounded 12">
            <a:extLst>
              <a:ext uri="{FF2B5EF4-FFF2-40B4-BE49-F238E27FC236}">
                <a16:creationId xmlns:a16="http://schemas.microsoft.com/office/drawing/2014/main" id="{EE0D0DFC-F323-4B9E-AF11-40C49C3FC0A7}"/>
              </a:ext>
            </a:extLst>
          </p:cNvPr>
          <p:cNvSpPr/>
          <p:nvPr/>
        </p:nvSpPr>
        <p:spPr>
          <a:xfrm>
            <a:off x="3993523" y="3267635"/>
            <a:ext cx="2178678" cy="161885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500" dirty="0">
                <a:solidFill>
                  <a:schemeClr val="tx1">
                    <a:lumMod val="50000"/>
                  </a:schemeClr>
                </a:solidFill>
              </a:rPr>
              <a:t>I would like to apply for permanent role but the processes are to difficult- do online application, do two complex interviews . </a:t>
            </a:r>
          </a:p>
        </p:txBody>
      </p:sp>
      <p:sp>
        <p:nvSpPr>
          <p:cNvPr id="16" name="Speech Bubble: Rectangle with Corners Rounded 15">
            <a:extLst>
              <a:ext uri="{FF2B5EF4-FFF2-40B4-BE49-F238E27FC236}">
                <a16:creationId xmlns:a16="http://schemas.microsoft.com/office/drawing/2014/main" id="{6A5DA6CA-E585-43FB-A56C-D519CDBA3452}"/>
              </a:ext>
            </a:extLst>
          </p:cNvPr>
          <p:cNvSpPr/>
          <p:nvPr/>
        </p:nvSpPr>
        <p:spPr>
          <a:xfrm>
            <a:off x="185407" y="527851"/>
            <a:ext cx="1799162" cy="958661"/>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I think permanent social workers are underpaid </a:t>
            </a:r>
          </a:p>
        </p:txBody>
      </p:sp>
      <p:sp>
        <p:nvSpPr>
          <p:cNvPr id="18" name="Speech Bubble: Rectangle with Corners Rounded 17">
            <a:extLst>
              <a:ext uri="{FF2B5EF4-FFF2-40B4-BE49-F238E27FC236}">
                <a16:creationId xmlns:a16="http://schemas.microsoft.com/office/drawing/2014/main" id="{02F56172-F6A7-4FB9-A0FA-FFA368438E80}"/>
              </a:ext>
            </a:extLst>
          </p:cNvPr>
          <p:cNvSpPr/>
          <p:nvPr/>
        </p:nvSpPr>
        <p:spPr>
          <a:xfrm>
            <a:off x="169281" y="1690892"/>
            <a:ext cx="1732764" cy="136782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600" dirty="0">
                <a:solidFill>
                  <a:schemeClr val="tx1">
                    <a:lumMod val="50000"/>
                  </a:schemeClr>
                </a:solidFill>
              </a:rPr>
              <a:t>Some local authorities are very negative towards agency workers. </a:t>
            </a:r>
          </a:p>
        </p:txBody>
      </p:sp>
      <p:sp>
        <p:nvSpPr>
          <p:cNvPr id="21" name="Speech Bubble: Rectangle with Corners Rounded 20">
            <a:extLst>
              <a:ext uri="{FF2B5EF4-FFF2-40B4-BE49-F238E27FC236}">
                <a16:creationId xmlns:a16="http://schemas.microsoft.com/office/drawing/2014/main" id="{4D36B991-C635-495D-BB70-E3B6D45FD4C2}"/>
              </a:ext>
            </a:extLst>
          </p:cNvPr>
          <p:cNvSpPr/>
          <p:nvPr/>
        </p:nvSpPr>
        <p:spPr>
          <a:xfrm>
            <a:off x="3623982" y="1599138"/>
            <a:ext cx="5385549" cy="136782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1500" dirty="0">
                <a:solidFill>
                  <a:schemeClr val="tx1">
                    <a:lumMod val="50000"/>
                  </a:schemeClr>
                </a:solidFill>
              </a:rPr>
              <a:t>Can't help but notice that the majority of attendees [to the focus group] appeared to be black. Interesting that we all shared similar experiences of feeling marginalised. I'm not hopeful that things will change as years ago the Equal Opportunities Policy was the fashionable initiative with this hope of change. </a:t>
            </a:r>
          </a:p>
        </p:txBody>
      </p:sp>
    </p:spTree>
    <p:extLst>
      <p:ext uri="{BB962C8B-B14F-4D97-AF65-F5344CB8AC3E}">
        <p14:creationId xmlns:p14="http://schemas.microsoft.com/office/powerpoint/2010/main" val="414057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600B-4E30-4E99-87A8-29F5BB2522F6}"/>
              </a:ext>
            </a:extLst>
          </p:cNvPr>
          <p:cNvSpPr>
            <a:spLocks noGrp="1"/>
          </p:cNvSpPr>
          <p:nvPr>
            <p:ph type="ctrTitle"/>
          </p:nvPr>
        </p:nvSpPr>
        <p:spPr/>
        <p:txBody>
          <a:bodyPr/>
          <a:lstStyle/>
          <a:p>
            <a:r>
              <a:rPr lang="en-GB" dirty="0"/>
              <a:t>Survey Respondents</a:t>
            </a:r>
          </a:p>
        </p:txBody>
      </p:sp>
      <p:sp>
        <p:nvSpPr>
          <p:cNvPr id="3" name="Subtitle 2">
            <a:extLst>
              <a:ext uri="{FF2B5EF4-FFF2-40B4-BE49-F238E27FC236}">
                <a16:creationId xmlns:a16="http://schemas.microsoft.com/office/drawing/2014/main" id="{BA87C4FC-62EF-471B-AA37-16458F9A43C7}"/>
              </a:ext>
            </a:extLst>
          </p:cNvPr>
          <p:cNvSpPr>
            <a:spLocks noGrp="1"/>
          </p:cNvSpPr>
          <p:nvPr>
            <p:ph type="subTitle" idx="1"/>
          </p:nvPr>
        </p:nvSpPr>
        <p:spPr/>
        <p:txBody>
          <a:bodyPr>
            <a:normAutofit fontScale="77500" lnSpcReduction="20000"/>
          </a:bodyPr>
          <a:lstStyle/>
          <a:p>
            <a:r>
              <a:rPr lang="en-GB" dirty="0"/>
              <a:t>Conducted in partnership with the South East region</a:t>
            </a:r>
          </a:p>
          <a:p>
            <a:r>
              <a:rPr lang="en-GB" dirty="0"/>
              <a:t>75 respondents</a:t>
            </a:r>
          </a:p>
          <a:p>
            <a:r>
              <a:rPr lang="en-GB" dirty="0"/>
              <a:t>65% of respondents from London</a:t>
            </a:r>
          </a:p>
          <a:p>
            <a:r>
              <a:rPr lang="en-GB" dirty="0"/>
              <a:t>75% of respondents were female</a:t>
            </a:r>
          </a:p>
          <a:p>
            <a:r>
              <a:rPr lang="en-GB" dirty="0"/>
              <a:t>57% of respondents were Black, Asian or Ethnic Minority </a:t>
            </a:r>
          </a:p>
          <a:p>
            <a:endParaRPr lang="en-GB" dirty="0"/>
          </a:p>
        </p:txBody>
      </p:sp>
      <p:sp>
        <p:nvSpPr>
          <p:cNvPr id="4" name="Date Placeholder 3">
            <a:extLst>
              <a:ext uri="{FF2B5EF4-FFF2-40B4-BE49-F238E27FC236}">
                <a16:creationId xmlns:a16="http://schemas.microsoft.com/office/drawing/2014/main" id="{C9C2EE54-2FDF-474F-A45B-7A2A5096CC70}"/>
              </a:ext>
            </a:extLst>
          </p:cNvPr>
          <p:cNvSpPr>
            <a:spLocks noGrp="1"/>
          </p:cNvSpPr>
          <p:nvPr>
            <p:ph type="dt" sz="half" idx="10"/>
          </p:nvPr>
        </p:nvSpPr>
        <p:spPr/>
        <p:txBody>
          <a:bodyPr/>
          <a:lstStyle/>
          <a:p>
            <a:fld id="{B26536C6-6007-41CE-BFA9-56A6E846EAE9}" type="datetime1">
              <a:rPr lang="en-GB" smtClean="0"/>
              <a:t>13/05/2022</a:t>
            </a:fld>
            <a:endParaRPr lang="en-GB"/>
          </a:p>
        </p:txBody>
      </p:sp>
      <p:sp>
        <p:nvSpPr>
          <p:cNvPr id="5" name="Slide Number Placeholder 4">
            <a:extLst>
              <a:ext uri="{FF2B5EF4-FFF2-40B4-BE49-F238E27FC236}">
                <a16:creationId xmlns:a16="http://schemas.microsoft.com/office/drawing/2014/main" id="{445CD5F7-6746-4EA0-BAD0-913F8D88DBE4}"/>
              </a:ext>
            </a:extLst>
          </p:cNvPr>
          <p:cNvSpPr>
            <a:spLocks noGrp="1"/>
          </p:cNvSpPr>
          <p:nvPr>
            <p:ph type="sldNum" sz="quarter" idx="12"/>
          </p:nvPr>
        </p:nvSpPr>
        <p:spPr/>
        <p:txBody>
          <a:bodyPr/>
          <a:lstStyle/>
          <a:p>
            <a:fld id="{2590F0F0-A986-4095-A049-0F232EDA22CF}" type="slidenum">
              <a:rPr lang="en-GB" smtClean="0"/>
              <a:t>2</a:t>
            </a:fld>
            <a:endParaRPr lang="en-GB"/>
          </a:p>
        </p:txBody>
      </p:sp>
      <p:pic>
        <p:nvPicPr>
          <p:cNvPr id="7" name="Picture 6" descr="Diagram&#10;&#10;Description automatically generated">
            <a:extLst>
              <a:ext uri="{FF2B5EF4-FFF2-40B4-BE49-F238E27FC236}">
                <a16:creationId xmlns:a16="http://schemas.microsoft.com/office/drawing/2014/main" id="{E508917B-1684-49FF-BF1D-FDCCD642A6B0}"/>
              </a:ext>
            </a:extLst>
          </p:cNvPr>
          <p:cNvPicPr>
            <a:picLocks noChangeAspect="1"/>
          </p:cNvPicPr>
          <p:nvPr/>
        </p:nvPicPr>
        <p:blipFill>
          <a:blip r:embed="rId2"/>
          <a:stretch>
            <a:fillRect/>
          </a:stretch>
        </p:blipFill>
        <p:spPr>
          <a:xfrm>
            <a:off x="5701439" y="590934"/>
            <a:ext cx="2925828" cy="1555366"/>
          </a:xfrm>
          <a:prstGeom prst="rect">
            <a:avLst/>
          </a:prstGeom>
        </p:spPr>
      </p:pic>
    </p:spTree>
    <p:extLst>
      <p:ext uri="{BB962C8B-B14F-4D97-AF65-F5344CB8AC3E}">
        <p14:creationId xmlns:p14="http://schemas.microsoft.com/office/powerpoint/2010/main" val="383429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Which of these positions best describes your role?</a:t>
            </a:r>
          </a:p>
        </p:txBody>
      </p:sp>
      <p:sp>
        <p:nvSpPr>
          <p:cNvPr id="3" name="Content Placeholder 2"/>
          <p:cNvSpPr>
            <a:spLocks noGrp="1"/>
          </p:cNvSpPr>
          <p:nvPr>
            <p:ph idx="1"/>
          </p:nvPr>
        </p:nvSpPr>
        <p:spPr/>
        <p:txBody>
          <a:bodyPr/>
          <a:lstStyle/>
          <a:p>
            <a:r>
              <a:t>Answered: 76    Skipped: 0</a:t>
            </a:r>
          </a:p>
        </p:txBody>
      </p:sp>
      <p:pic>
        <p:nvPicPr>
          <p:cNvPr id="4" name="Picture 3" descr="chart7648847830.png"/>
          <p:cNvPicPr>
            <a:picLocks noChangeAspect="1"/>
          </p:cNvPicPr>
          <p:nvPr/>
        </p:nvPicPr>
        <p:blipFill>
          <a:blip r:embed="rId2"/>
          <a:stretch>
            <a:fillRect/>
          </a:stretch>
        </p:blipFill>
        <p:spPr>
          <a:xfrm>
            <a:off x="1707143" y="1049658"/>
            <a:ext cx="5729712" cy="3569013"/>
          </a:xfrm>
          <a:prstGeom prst="rect">
            <a:avLst/>
          </a:prstGeom>
        </p:spPr>
      </p:pic>
      <p:sp>
        <p:nvSpPr>
          <p:cNvPr id="5" name="TextBox 4">
            <a:extLst>
              <a:ext uri="{FF2B5EF4-FFF2-40B4-BE49-F238E27FC236}">
                <a16:creationId xmlns:a16="http://schemas.microsoft.com/office/drawing/2014/main" id="{CBCC093F-EBFE-4EF0-ACD2-C5CD7CDA1F9A}"/>
              </a:ext>
            </a:extLst>
          </p:cNvPr>
          <p:cNvSpPr txBox="1"/>
          <p:nvPr/>
        </p:nvSpPr>
        <p:spPr>
          <a:xfrm>
            <a:off x="6562796" y="1741394"/>
            <a:ext cx="1545780" cy="1477328"/>
          </a:xfrm>
          <a:prstGeom prst="rect">
            <a:avLst/>
          </a:prstGeom>
          <a:solidFill>
            <a:srgbClr val="92D050"/>
          </a:solidFill>
        </p:spPr>
        <p:txBody>
          <a:bodyPr wrap="square" rtlCol="0">
            <a:spAutoFit/>
          </a:bodyPr>
          <a:lstStyle/>
          <a:p>
            <a:pPr algn="ctr"/>
            <a:r>
              <a:rPr lang="en-GB" dirty="0"/>
              <a:t>50% of respondents classified as Social Worker level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How many years post-qualified experience?</a:t>
            </a:r>
          </a:p>
        </p:txBody>
      </p:sp>
      <p:sp>
        <p:nvSpPr>
          <p:cNvPr id="3" name="Content Placeholder 2"/>
          <p:cNvSpPr>
            <a:spLocks noGrp="1"/>
          </p:cNvSpPr>
          <p:nvPr>
            <p:ph idx="1"/>
          </p:nvPr>
        </p:nvSpPr>
        <p:spPr/>
        <p:txBody>
          <a:bodyPr/>
          <a:lstStyle/>
          <a:p>
            <a:r>
              <a:t>Answered: 76    Skipped: 0</a:t>
            </a:r>
          </a:p>
        </p:txBody>
      </p:sp>
      <p:pic>
        <p:nvPicPr>
          <p:cNvPr id="4" name="Picture 3" descr="chart7648857740.png"/>
          <p:cNvPicPr>
            <a:picLocks noChangeAspect="1"/>
          </p:cNvPicPr>
          <p:nvPr/>
        </p:nvPicPr>
        <p:blipFill>
          <a:blip r:embed="rId2"/>
          <a:stretch>
            <a:fillRect/>
          </a:stretch>
        </p:blipFill>
        <p:spPr>
          <a:xfrm>
            <a:off x="1707143" y="1049658"/>
            <a:ext cx="5729712" cy="3569013"/>
          </a:xfrm>
          <a:prstGeom prst="rect">
            <a:avLst/>
          </a:prstGeom>
        </p:spPr>
      </p:pic>
      <p:sp>
        <p:nvSpPr>
          <p:cNvPr id="5" name="TextBox 4">
            <a:extLst>
              <a:ext uri="{FF2B5EF4-FFF2-40B4-BE49-F238E27FC236}">
                <a16:creationId xmlns:a16="http://schemas.microsoft.com/office/drawing/2014/main" id="{305B494C-D7FB-48AA-B976-470EF44D6971}"/>
              </a:ext>
            </a:extLst>
          </p:cNvPr>
          <p:cNvSpPr txBox="1"/>
          <p:nvPr/>
        </p:nvSpPr>
        <p:spPr>
          <a:xfrm>
            <a:off x="6562796" y="1506070"/>
            <a:ext cx="1545780" cy="1477328"/>
          </a:xfrm>
          <a:prstGeom prst="rect">
            <a:avLst/>
          </a:prstGeom>
          <a:solidFill>
            <a:srgbClr val="92D050"/>
          </a:solidFill>
        </p:spPr>
        <p:txBody>
          <a:bodyPr wrap="square" rtlCol="0">
            <a:spAutoFit/>
          </a:bodyPr>
          <a:lstStyle/>
          <a:p>
            <a:pPr algn="ctr"/>
            <a:r>
              <a:rPr lang="en-GB" dirty="0"/>
              <a:t>79% of respondents had over 5 years PQ experience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When were you last in a permanent role?</a:t>
            </a:r>
          </a:p>
        </p:txBody>
      </p:sp>
      <p:sp>
        <p:nvSpPr>
          <p:cNvPr id="3" name="Content Placeholder 2"/>
          <p:cNvSpPr>
            <a:spLocks noGrp="1"/>
          </p:cNvSpPr>
          <p:nvPr>
            <p:ph idx="1"/>
          </p:nvPr>
        </p:nvSpPr>
        <p:spPr/>
        <p:txBody>
          <a:bodyPr/>
          <a:lstStyle/>
          <a:p>
            <a:r>
              <a:t>Answered: 75    Skipped: 1</a:t>
            </a:r>
          </a:p>
        </p:txBody>
      </p:sp>
      <p:pic>
        <p:nvPicPr>
          <p:cNvPr id="4" name="Picture 3" descr="chart7648881310.png"/>
          <p:cNvPicPr>
            <a:picLocks noChangeAspect="1"/>
          </p:cNvPicPr>
          <p:nvPr/>
        </p:nvPicPr>
        <p:blipFill>
          <a:blip r:embed="rId2"/>
          <a:stretch>
            <a:fillRect/>
          </a:stretch>
        </p:blipFill>
        <p:spPr>
          <a:xfrm>
            <a:off x="1707143" y="1049658"/>
            <a:ext cx="5729712" cy="3569013"/>
          </a:xfrm>
          <a:prstGeom prst="rect">
            <a:avLst/>
          </a:prstGeom>
        </p:spPr>
      </p:pic>
      <p:sp>
        <p:nvSpPr>
          <p:cNvPr id="5" name="TextBox 4">
            <a:extLst>
              <a:ext uri="{FF2B5EF4-FFF2-40B4-BE49-F238E27FC236}">
                <a16:creationId xmlns:a16="http://schemas.microsoft.com/office/drawing/2014/main" id="{3702C7D3-9C92-410B-903B-52C9D57283AF}"/>
              </a:ext>
            </a:extLst>
          </p:cNvPr>
          <p:cNvSpPr txBox="1"/>
          <p:nvPr/>
        </p:nvSpPr>
        <p:spPr>
          <a:xfrm>
            <a:off x="6347012" y="1633817"/>
            <a:ext cx="1886266" cy="1477328"/>
          </a:xfrm>
          <a:prstGeom prst="rect">
            <a:avLst/>
          </a:prstGeom>
          <a:solidFill>
            <a:srgbClr val="92D050"/>
          </a:solidFill>
        </p:spPr>
        <p:txBody>
          <a:bodyPr wrap="square" rtlCol="0">
            <a:spAutoFit/>
          </a:bodyPr>
          <a:lstStyle/>
          <a:p>
            <a:pPr algn="ctr"/>
            <a:r>
              <a:rPr lang="en-GB" dirty="0"/>
              <a:t>52% of respondents has not been in a permanent role for over 3 years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Do you think that you might look for permanent employment with a Local Authority in the field of Social Work in future?</a:t>
            </a:r>
          </a:p>
        </p:txBody>
      </p:sp>
      <p:sp>
        <p:nvSpPr>
          <p:cNvPr id="3" name="Content Placeholder 2"/>
          <p:cNvSpPr>
            <a:spLocks noGrp="1"/>
          </p:cNvSpPr>
          <p:nvPr>
            <p:ph idx="1"/>
          </p:nvPr>
        </p:nvSpPr>
        <p:spPr/>
        <p:txBody>
          <a:bodyPr/>
          <a:lstStyle/>
          <a:p>
            <a:r>
              <a:t>Answered: 76    Skipped: 0</a:t>
            </a:r>
          </a:p>
        </p:txBody>
      </p:sp>
      <p:pic>
        <p:nvPicPr>
          <p:cNvPr id="4" name="Picture 3" descr="chart7648889300.png"/>
          <p:cNvPicPr>
            <a:picLocks noChangeAspect="1"/>
          </p:cNvPicPr>
          <p:nvPr/>
        </p:nvPicPr>
        <p:blipFill>
          <a:blip r:embed="rId2"/>
          <a:stretch>
            <a:fillRect/>
          </a:stretch>
        </p:blipFill>
        <p:spPr>
          <a:xfrm>
            <a:off x="1152655" y="1049658"/>
            <a:ext cx="6838689" cy="3569013"/>
          </a:xfrm>
          <a:prstGeom prst="rect">
            <a:avLst/>
          </a:prstGeom>
        </p:spPr>
      </p:pic>
      <p:sp>
        <p:nvSpPr>
          <p:cNvPr id="5" name="TextBox 4">
            <a:extLst>
              <a:ext uri="{FF2B5EF4-FFF2-40B4-BE49-F238E27FC236}">
                <a16:creationId xmlns:a16="http://schemas.microsoft.com/office/drawing/2014/main" id="{3FDE64B5-EB6E-42A1-B9E8-55FC7ABAFCFC}"/>
              </a:ext>
            </a:extLst>
          </p:cNvPr>
          <p:cNvSpPr txBox="1"/>
          <p:nvPr/>
        </p:nvSpPr>
        <p:spPr>
          <a:xfrm>
            <a:off x="6541994" y="1331258"/>
            <a:ext cx="1886266" cy="2308324"/>
          </a:xfrm>
          <a:prstGeom prst="rect">
            <a:avLst/>
          </a:prstGeom>
          <a:solidFill>
            <a:srgbClr val="92D050"/>
          </a:solidFill>
        </p:spPr>
        <p:txBody>
          <a:bodyPr wrap="square" rtlCol="0">
            <a:spAutoFit/>
          </a:bodyPr>
          <a:lstStyle/>
          <a:p>
            <a:pPr algn="ctr"/>
            <a:r>
              <a:rPr lang="en-GB" dirty="0"/>
              <a:t>51% of respondents said they intended to look for a permanent role within a Local Authority in he future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D98B63-70A0-4E12-A5FC-321A88508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52" y="4442543"/>
            <a:ext cx="2413733" cy="596944"/>
          </a:xfrm>
          <a:prstGeom prst="rect">
            <a:avLst/>
          </a:prstGeom>
        </p:spPr>
      </p:pic>
      <p:sp>
        <p:nvSpPr>
          <p:cNvPr id="2" name="Rectangle 1">
            <a:extLst>
              <a:ext uri="{FF2B5EF4-FFF2-40B4-BE49-F238E27FC236}">
                <a16:creationId xmlns:a16="http://schemas.microsoft.com/office/drawing/2014/main" id="{E5B50C37-F5BA-4737-B355-0B369B995684}"/>
              </a:ext>
            </a:extLst>
          </p:cNvPr>
          <p:cNvSpPr/>
          <p:nvPr/>
        </p:nvSpPr>
        <p:spPr>
          <a:xfrm>
            <a:off x="615201" y="50367"/>
            <a:ext cx="5224183" cy="400110"/>
          </a:xfrm>
          <a:prstGeom prst="rect">
            <a:avLst/>
          </a:prstGeom>
        </p:spPr>
        <p:txBody>
          <a:bodyPr wrap="square">
            <a:spAutoFit/>
          </a:bodyPr>
          <a:lstStyle/>
          <a:p>
            <a:pPr algn="r"/>
            <a:r>
              <a:rPr lang="en-US" sz="2000" b="1" dirty="0">
                <a:solidFill>
                  <a:srgbClr val="002060"/>
                </a:solidFill>
              </a:rPr>
              <a:t>Comments on converting to permanent</a:t>
            </a:r>
          </a:p>
        </p:txBody>
      </p:sp>
      <p:sp>
        <p:nvSpPr>
          <p:cNvPr id="4" name="Rectangle 3">
            <a:extLst>
              <a:ext uri="{FF2B5EF4-FFF2-40B4-BE49-F238E27FC236}">
                <a16:creationId xmlns:a16="http://schemas.microsoft.com/office/drawing/2014/main" id="{BC9C983B-F918-424D-B85D-7182E1C34256}"/>
              </a:ext>
            </a:extLst>
          </p:cNvPr>
          <p:cNvSpPr/>
          <p:nvPr/>
        </p:nvSpPr>
        <p:spPr>
          <a:xfrm>
            <a:off x="4202206" y="957667"/>
            <a:ext cx="4572000" cy="784830"/>
          </a:xfrm>
          <a:prstGeom prst="rect">
            <a:avLst/>
          </a:prstGeom>
        </p:spPr>
        <p:txBody>
          <a:bodyPr>
            <a:spAutoFit/>
          </a:bodyPr>
          <a:lstStyle/>
          <a:p>
            <a:endParaRPr lang="en-GB" sz="1500" dirty="0"/>
          </a:p>
          <a:p>
            <a:endParaRPr lang="en-GB" sz="1500" dirty="0"/>
          </a:p>
          <a:p>
            <a:endParaRPr lang="en-GB" sz="1500" dirty="0"/>
          </a:p>
        </p:txBody>
      </p:sp>
      <p:sp>
        <p:nvSpPr>
          <p:cNvPr id="10" name="Speech Bubble: Rectangle with Corners Rounded 9">
            <a:extLst>
              <a:ext uri="{FF2B5EF4-FFF2-40B4-BE49-F238E27FC236}">
                <a16:creationId xmlns:a16="http://schemas.microsoft.com/office/drawing/2014/main" id="{8823B254-9393-4B53-92D7-8D10F3B16664}"/>
              </a:ext>
            </a:extLst>
          </p:cNvPr>
          <p:cNvSpPr/>
          <p:nvPr/>
        </p:nvSpPr>
        <p:spPr>
          <a:xfrm>
            <a:off x="6222265" y="185985"/>
            <a:ext cx="1781735" cy="117369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Calibri" panose="020F0502020204030204" pitchFamily="34" charset="0"/>
              </a:rPr>
              <a:t>yes but not yet, I'm looking to find the right role</a:t>
            </a:r>
            <a:r>
              <a:rPr lang="en-GB" dirty="0"/>
              <a:t> </a:t>
            </a:r>
          </a:p>
        </p:txBody>
      </p:sp>
      <p:sp>
        <p:nvSpPr>
          <p:cNvPr id="11" name="Speech Bubble: Rectangle with Corners Rounded 10">
            <a:extLst>
              <a:ext uri="{FF2B5EF4-FFF2-40B4-BE49-F238E27FC236}">
                <a16:creationId xmlns:a16="http://schemas.microsoft.com/office/drawing/2014/main" id="{767A2773-98BB-452B-BD36-A442ACB0DDB4}"/>
              </a:ext>
            </a:extLst>
          </p:cNvPr>
          <p:cNvSpPr/>
          <p:nvPr/>
        </p:nvSpPr>
        <p:spPr>
          <a:xfrm>
            <a:off x="3633966" y="2309812"/>
            <a:ext cx="3444688" cy="206417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rPr>
              <a:t>I have tried to use my LAs agency absorption policy to be employed into a SW role that I’ve have held since 2017 and have been unsuccessful in doing so due to a lack of clarity from line management. </a:t>
            </a:r>
          </a:p>
        </p:txBody>
      </p:sp>
      <p:sp>
        <p:nvSpPr>
          <p:cNvPr id="13" name="Speech Bubble: Rectangle with Corners Rounded 12">
            <a:extLst>
              <a:ext uri="{FF2B5EF4-FFF2-40B4-BE49-F238E27FC236}">
                <a16:creationId xmlns:a16="http://schemas.microsoft.com/office/drawing/2014/main" id="{223E81F4-BE0A-4F1B-A1B3-5564543EE3DC}"/>
              </a:ext>
            </a:extLst>
          </p:cNvPr>
          <p:cNvSpPr/>
          <p:nvPr/>
        </p:nvSpPr>
        <p:spPr>
          <a:xfrm>
            <a:off x="7270427" y="3012141"/>
            <a:ext cx="1630456" cy="117369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rPr>
              <a:t>Dependent - only if the role is career progressive </a:t>
            </a:r>
          </a:p>
        </p:txBody>
      </p:sp>
      <p:sp>
        <p:nvSpPr>
          <p:cNvPr id="14" name="Speech Bubble: Rectangle with Corners Rounded 13">
            <a:extLst>
              <a:ext uri="{FF2B5EF4-FFF2-40B4-BE49-F238E27FC236}">
                <a16:creationId xmlns:a16="http://schemas.microsoft.com/office/drawing/2014/main" id="{54E886A3-DC5F-475E-BA5C-B27DAE629965}"/>
              </a:ext>
            </a:extLst>
          </p:cNvPr>
          <p:cNvSpPr/>
          <p:nvPr/>
        </p:nvSpPr>
        <p:spPr>
          <a:xfrm>
            <a:off x="220196" y="3142210"/>
            <a:ext cx="3228966" cy="155081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rPr>
              <a:t>Yes I would like to apply for a permanent post and plan to do this in April 2022 when I finish my year employment at Islington Council. </a:t>
            </a:r>
          </a:p>
        </p:txBody>
      </p:sp>
      <p:sp>
        <p:nvSpPr>
          <p:cNvPr id="15" name="Speech Bubble: Rectangle with Corners Rounded 14">
            <a:extLst>
              <a:ext uri="{FF2B5EF4-FFF2-40B4-BE49-F238E27FC236}">
                <a16:creationId xmlns:a16="http://schemas.microsoft.com/office/drawing/2014/main" id="{50BBA507-646F-470C-B5E1-91824732A6CE}"/>
              </a:ext>
            </a:extLst>
          </p:cNvPr>
          <p:cNvSpPr/>
          <p:nvPr/>
        </p:nvSpPr>
        <p:spPr>
          <a:xfrm>
            <a:off x="2928457" y="983324"/>
            <a:ext cx="2910927" cy="1017966"/>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Calibri" panose="020F0502020204030204" pitchFamily="34" charset="0"/>
              </a:rPr>
              <a:t>If the environment was right e.g., strong supportive management structure.</a:t>
            </a:r>
            <a:r>
              <a:rPr lang="en-GB" dirty="0"/>
              <a:t> </a:t>
            </a:r>
          </a:p>
        </p:txBody>
      </p:sp>
      <p:sp>
        <p:nvSpPr>
          <p:cNvPr id="16" name="Speech Bubble: Rectangle with Corners Rounded 15">
            <a:extLst>
              <a:ext uri="{FF2B5EF4-FFF2-40B4-BE49-F238E27FC236}">
                <a16:creationId xmlns:a16="http://schemas.microsoft.com/office/drawing/2014/main" id="{4522D124-E4D9-49D4-AB5C-B6CC545FF768}"/>
              </a:ext>
            </a:extLst>
          </p:cNvPr>
          <p:cNvSpPr/>
          <p:nvPr/>
        </p:nvSpPr>
        <p:spPr>
          <a:xfrm>
            <a:off x="7217709" y="1559521"/>
            <a:ext cx="1630456" cy="114773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lumMod val="50000"/>
                  </a:schemeClr>
                </a:solidFill>
                <a:latin typeface="Calibri" panose="020F0502020204030204" pitchFamily="34" charset="0"/>
              </a:rPr>
              <a:t>I </a:t>
            </a:r>
            <a:r>
              <a:rPr lang="en-GB" dirty="0">
                <a:solidFill>
                  <a:srgbClr val="000000"/>
                </a:solidFill>
                <a:latin typeface="Calibri" panose="020F0502020204030204" pitchFamily="34" charset="0"/>
              </a:rPr>
              <a:t>would like to think so if it’s beneficial to me</a:t>
            </a:r>
            <a:r>
              <a:rPr lang="en-GB" dirty="0"/>
              <a:t> </a:t>
            </a:r>
          </a:p>
        </p:txBody>
      </p:sp>
      <p:sp>
        <p:nvSpPr>
          <p:cNvPr id="17" name="Speech Bubble: Rectangle with Corners Rounded 16">
            <a:extLst>
              <a:ext uri="{FF2B5EF4-FFF2-40B4-BE49-F238E27FC236}">
                <a16:creationId xmlns:a16="http://schemas.microsoft.com/office/drawing/2014/main" id="{FAF21253-2C61-45FC-944E-A05ED88392A2}"/>
              </a:ext>
            </a:extLst>
          </p:cNvPr>
          <p:cNvSpPr/>
          <p:nvPr/>
        </p:nvSpPr>
        <p:spPr>
          <a:xfrm>
            <a:off x="868962" y="1518041"/>
            <a:ext cx="1781735" cy="1173692"/>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000000"/>
                </a:solidFill>
                <a:latin typeface="Calibri" panose="020F0502020204030204" pitchFamily="34" charset="0"/>
              </a:rPr>
              <a:t>Considering options at the moment</a:t>
            </a:r>
            <a:r>
              <a:rPr lang="en-GB" dirty="0"/>
              <a:t> </a:t>
            </a:r>
          </a:p>
        </p:txBody>
      </p:sp>
    </p:spTree>
    <p:extLst>
      <p:ext uri="{BB962C8B-B14F-4D97-AF65-F5344CB8AC3E}">
        <p14:creationId xmlns:p14="http://schemas.microsoft.com/office/powerpoint/2010/main" val="138138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As an agency worker, to what degree do you feel included within the Children’s Social Worker workforce as a whole?</a:t>
            </a:r>
          </a:p>
        </p:txBody>
      </p:sp>
      <p:sp>
        <p:nvSpPr>
          <p:cNvPr id="3" name="Content Placeholder 2"/>
          <p:cNvSpPr>
            <a:spLocks noGrp="1"/>
          </p:cNvSpPr>
          <p:nvPr>
            <p:ph idx="1"/>
          </p:nvPr>
        </p:nvSpPr>
        <p:spPr/>
        <p:txBody>
          <a:bodyPr/>
          <a:lstStyle/>
          <a:p>
            <a:r>
              <a:t>Answered: 76    Skipped: 0</a:t>
            </a:r>
          </a:p>
        </p:txBody>
      </p:sp>
      <p:pic>
        <p:nvPicPr>
          <p:cNvPr id="4" name="Picture 3" descr="chart7648902310.png"/>
          <p:cNvPicPr>
            <a:picLocks noChangeAspect="1"/>
          </p:cNvPicPr>
          <p:nvPr/>
        </p:nvPicPr>
        <p:blipFill>
          <a:blip r:embed="rId2"/>
          <a:stretch>
            <a:fillRect/>
          </a:stretch>
        </p:blipFill>
        <p:spPr>
          <a:xfrm>
            <a:off x="2106891" y="1049658"/>
            <a:ext cx="4930217" cy="3569013"/>
          </a:xfrm>
          <a:prstGeom prst="rect">
            <a:avLst/>
          </a:prstGeom>
        </p:spPr>
      </p:pic>
      <p:sp>
        <p:nvSpPr>
          <p:cNvPr id="5" name="TextBox 4">
            <a:extLst>
              <a:ext uri="{FF2B5EF4-FFF2-40B4-BE49-F238E27FC236}">
                <a16:creationId xmlns:a16="http://schemas.microsoft.com/office/drawing/2014/main" id="{15D12A2A-229C-4F3C-9054-9E6262DA10E9}"/>
              </a:ext>
            </a:extLst>
          </p:cNvPr>
          <p:cNvSpPr txBox="1"/>
          <p:nvPr/>
        </p:nvSpPr>
        <p:spPr>
          <a:xfrm>
            <a:off x="6340288" y="1606923"/>
            <a:ext cx="1886266" cy="1754326"/>
          </a:xfrm>
          <a:prstGeom prst="rect">
            <a:avLst/>
          </a:prstGeom>
          <a:solidFill>
            <a:srgbClr val="92D050"/>
          </a:solidFill>
        </p:spPr>
        <p:txBody>
          <a:bodyPr wrap="square" rtlCol="0">
            <a:spAutoFit/>
          </a:bodyPr>
          <a:lstStyle/>
          <a:p>
            <a:pPr algn="ctr"/>
            <a:r>
              <a:rPr lang="en-GB" dirty="0"/>
              <a:t>88% of respondents reported feeling included or very included in the workforce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To what degree does money play a role in your decision to work as agency?</a:t>
            </a:r>
          </a:p>
        </p:txBody>
      </p:sp>
      <p:sp>
        <p:nvSpPr>
          <p:cNvPr id="3" name="Content Placeholder 2"/>
          <p:cNvSpPr>
            <a:spLocks noGrp="1"/>
          </p:cNvSpPr>
          <p:nvPr>
            <p:ph idx="1"/>
          </p:nvPr>
        </p:nvSpPr>
        <p:spPr/>
        <p:txBody>
          <a:bodyPr/>
          <a:lstStyle/>
          <a:p>
            <a:r>
              <a:t>Answered: 76    Skipped: 0</a:t>
            </a:r>
          </a:p>
        </p:txBody>
      </p:sp>
      <p:pic>
        <p:nvPicPr>
          <p:cNvPr id="4" name="Picture 3" descr="chart7648915930.png"/>
          <p:cNvPicPr>
            <a:picLocks noChangeAspect="1"/>
          </p:cNvPicPr>
          <p:nvPr/>
        </p:nvPicPr>
        <p:blipFill>
          <a:blip r:embed="rId2"/>
          <a:stretch>
            <a:fillRect/>
          </a:stretch>
        </p:blipFill>
        <p:spPr>
          <a:xfrm>
            <a:off x="2106891" y="1049658"/>
            <a:ext cx="4930217" cy="3569013"/>
          </a:xfrm>
          <a:prstGeom prst="rect">
            <a:avLst/>
          </a:prstGeom>
        </p:spPr>
      </p:pic>
      <p:sp>
        <p:nvSpPr>
          <p:cNvPr id="5" name="TextBox 4">
            <a:extLst>
              <a:ext uri="{FF2B5EF4-FFF2-40B4-BE49-F238E27FC236}">
                <a16:creationId xmlns:a16="http://schemas.microsoft.com/office/drawing/2014/main" id="{65A3D170-4F52-460D-A086-C367DF9575C3}"/>
              </a:ext>
            </a:extLst>
          </p:cNvPr>
          <p:cNvSpPr txBox="1"/>
          <p:nvPr/>
        </p:nvSpPr>
        <p:spPr>
          <a:xfrm>
            <a:off x="6165476" y="1694587"/>
            <a:ext cx="1886266" cy="1754326"/>
          </a:xfrm>
          <a:prstGeom prst="rect">
            <a:avLst/>
          </a:prstGeom>
          <a:solidFill>
            <a:srgbClr val="92D050"/>
          </a:solidFill>
        </p:spPr>
        <p:txBody>
          <a:bodyPr wrap="square" rtlCol="0">
            <a:spAutoFit/>
          </a:bodyPr>
          <a:lstStyle/>
          <a:p>
            <a:pPr algn="ctr"/>
            <a:r>
              <a:rPr lang="en-GB" dirty="0"/>
              <a:t>77% of respondents stated that money plays a significant role their decision to work agency</a:t>
            </a:r>
          </a:p>
        </p:txBody>
      </p:sp>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3D40B20EFFE4DB90A54E4E11AF294" ma:contentTypeVersion="13" ma:contentTypeDescription="Create a new document." ma:contentTypeScope="" ma:versionID="25edafb98ccb2d052906b01b29c34dbc">
  <xsd:schema xmlns:xsd="http://www.w3.org/2001/XMLSchema" xmlns:xs="http://www.w3.org/2001/XMLSchema" xmlns:p="http://schemas.microsoft.com/office/2006/metadata/properties" xmlns:ns3="02f7b28e-ff2a-499d-9827-e2a15dfbb2ea" xmlns:ns4="6602ddb6-398e-443c-8dfe-4b05055e94a4" targetNamespace="http://schemas.microsoft.com/office/2006/metadata/properties" ma:root="true" ma:fieldsID="a3854462a9c833c41a76b7c740223d84" ns3:_="" ns4:_="">
    <xsd:import namespace="02f7b28e-ff2a-499d-9827-e2a15dfbb2ea"/>
    <xsd:import namespace="6602ddb6-398e-443c-8dfe-4b05055e94a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7b28e-ff2a-499d-9827-e2a15dfbb2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02ddb6-398e-443c-8dfe-4b05055e94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ED5CF9-CB7C-4240-8426-E86D9AADE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7b28e-ff2a-499d-9827-e2a15dfbb2ea"/>
    <ds:schemaRef ds:uri="6602ddb6-398e-443c-8dfe-4b05055e9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4BDBEA-77D2-4D6B-9EDA-1F2BF787A5EC}">
  <ds:schemaRefs>
    <ds:schemaRef ds:uri="http://schemas.microsoft.com/sharepoint/v3/contenttype/forms"/>
  </ds:schemaRefs>
</ds:datastoreItem>
</file>

<file path=customXml/itemProps3.xml><?xml version="1.0" encoding="utf-8"?>
<ds:datastoreItem xmlns:ds="http://schemas.openxmlformats.org/officeDocument/2006/customXml" ds:itemID="{6DAFBC5B-6CA6-44C1-A420-E550293C27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SM-template-20140529.potx</Template>
  <TotalTime>1772</TotalTime>
  <Words>1020</Words>
  <Application>Microsoft Office PowerPoint</Application>
  <PresentationFormat>On-screen Show (16:9)</PresentationFormat>
  <Paragraphs>111</Paragraphs>
  <Slides>18</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Helvetica Neue</vt:lpstr>
      <vt:lpstr>SM-template-20140529</vt:lpstr>
      <vt:lpstr>Data slides</vt:lpstr>
      <vt:lpstr>Response Summary</vt:lpstr>
      <vt:lpstr>PowerPoint Presentation</vt:lpstr>
      <vt:lpstr>Survey Respondents</vt:lpstr>
      <vt:lpstr>Q2: Which of these positions best describes your role?</vt:lpstr>
      <vt:lpstr>Q3: How many years post-qualified experience?</vt:lpstr>
      <vt:lpstr>Q6: When were you last in a permanent role?</vt:lpstr>
      <vt:lpstr>Q7: Do you think that you might look for permanent employment with a Local Authority in the field of Social Work in future?</vt:lpstr>
      <vt:lpstr>PowerPoint Presentation</vt:lpstr>
      <vt:lpstr>Q9: As an agency worker, to what degree do you feel included within the Children’s Social Worker workforce as a whole?</vt:lpstr>
      <vt:lpstr>Q10: To what degree does money play a role in your decision to work as agency?</vt:lpstr>
      <vt:lpstr>PowerPoint Presentation</vt:lpstr>
      <vt:lpstr>Q11: How important is your immediate supervisor (manager/team leader) to your commitment to staying within a role or organisation?</vt:lpstr>
      <vt:lpstr>Q12: Is flexibility an important factor in your decision to be an agency worker?</vt:lpstr>
      <vt:lpstr>Q13: What aspect of flexibility matters to you most?</vt:lpstr>
      <vt:lpstr>Q14: Statement “Working as an agency worker allows me to better develop and progress my career in Social Work”.</vt:lpstr>
      <vt:lpstr>Q15: Are you loyal to one agency or do you engage with several concurrently?</vt:lpstr>
      <vt:lpstr>PowerPoint Presentation</vt:lpstr>
      <vt:lpstr>Q18: What would ultimately entice you to convert you to a permanent role within Local Authority Social Work (please rate in order of importance 1 = most important)</vt:lpstr>
      <vt:lpstr>PowerPoint Presentation</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Rula Tripolitaki</cp:lastModifiedBy>
  <cp:revision>46</cp:revision>
  <dcterms:created xsi:type="dcterms:W3CDTF">2014-01-30T23:18:11Z</dcterms:created>
  <dcterms:modified xsi:type="dcterms:W3CDTF">2022-05-13T12:59:08Z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0x01010078B3D40B20EFFE4DB90A54E4E11AF294</vt:lpwstr>
  </property>
</Properties>
</file>