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3" r:id="rId2"/>
  </p:sldMasterIdLst>
  <p:notesMasterIdLst>
    <p:notesMasterId r:id="rId26"/>
  </p:notesMasterIdLst>
  <p:sldIdLst>
    <p:sldId id="280" r:id="rId3"/>
    <p:sldId id="294" r:id="rId4"/>
    <p:sldId id="279" r:id="rId5"/>
    <p:sldId id="292" r:id="rId6"/>
    <p:sldId id="291" r:id="rId7"/>
    <p:sldId id="286" r:id="rId8"/>
    <p:sldId id="297" r:id="rId9"/>
    <p:sldId id="307" r:id="rId10"/>
    <p:sldId id="308" r:id="rId11"/>
    <p:sldId id="309" r:id="rId12"/>
    <p:sldId id="293" r:id="rId13"/>
    <p:sldId id="299" r:id="rId14"/>
    <p:sldId id="300" r:id="rId15"/>
    <p:sldId id="301" r:id="rId16"/>
    <p:sldId id="302" r:id="rId17"/>
    <p:sldId id="303" r:id="rId18"/>
    <p:sldId id="304" r:id="rId19"/>
    <p:sldId id="306" r:id="rId20"/>
    <p:sldId id="285" r:id="rId21"/>
    <p:sldId id="288" r:id="rId22"/>
    <p:sldId id="287" r:id="rId23"/>
    <p:sldId id="310" r:id="rId24"/>
    <p:sldId id="289" r:id="rId2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46"/>
    <a:srgbClr val="800080"/>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5BF640-88A3-4B6C-8714-B7340A14BD0E}" v="1" dt="2024-04-15T14:06:33.4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94660"/>
  </p:normalViewPr>
  <p:slideViewPr>
    <p:cSldViewPr snapToGrid="0">
      <p:cViewPr varScale="1">
        <p:scale>
          <a:sx n="62" d="100"/>
          <a:sy n="62" d="100"/>
        </p:scale>
        <p:origin x="83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ustomXml" Target="../customXml/item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 Id="rId35" Type="http://schemas.openxmlformats.org/officeDocument/2006/relationships/customXml" Target="../customXml/item3.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ique White" userId="964a3624-6805-48a3-8ac3-8716680ca40a" providerId="ADAL" clId="{69325DE6-4F2C-47F4-A5F4-32526D586ED9}"/>
    <pc:docChg chg="custSel addSld delSld modSld">
      <pc:chgData name="Angelique White" userId="964a3624-6805-48a3-8ac3-8716680ca40a" providerId="ADAL" clId="{69325DE6-4F2C-47F4-A5F4-32526D586ED9}" dt="2023-06-20T16:37:15.263" v="94" actId="20577"/>
      <pc:docMkLst>
        <pc:docMk/>
      </pc:docMkLst>
      <pc:sldChg chg="addSp modSp mod">
        <pc:chgData name="Angelique White" userId="964a3624-6805-48a3-8ac3-8716680ca40a" providerId="ADAL" clId="{69325DE6-4F2C-47F4-A5F4-32526D586ED9}" dt="2023-06-20T15:47:03.250" v="12" actId="20577"/>
        <pc:sldMkLst>
          <pc:docMk/>
          <pc:sldMk cId="3236676209" sldId="279"/>
        </pc:sldMkLst>
        <pc:spChg chg="add mod">
          <ac:chgData name="Angelique White" userId="964a3624-6805-48a3-8ac3-8716680ca40a" providerId="ADAL" clId="{69325DE6-4F2C-47F4-A5F4-32526D586ED9}" dt="2023-06-20T15:47:03.250" v="12" actId="20577"/>
          <ac:spMkLst>
            <pc:docMk/>
            <pc:sldMk cId="3236676209" sldId="279"/>
            <ac:spMk id="2" creationId="{2F87858C-DA6F-99A7-F0CE-EC69A7CE7ABD}"/>
          </ac:spMkLst>
        </pc:spChg>
      </pc:sldChg>
      <pc:sldChg chg="addSp modSp mod">
        <pc:chgData name="Angelique White" userId="964a3624-6805-48a3-8ac3-8716680ca40a" providerId="ADAL" clId="{69325DE6-4F2C-47F4-A5F4-32526D586ED9}" dt="2023-06-20T15:46:21.559" v="6" actId="1076"/>
        <pc:sldMkLst>
          <pc:docMk/>
          <pc:sldMk cId="3352836565" sldId="280"/>
        </pc:sldMkLst>
        <pc:spChg chg="add mod">
          <ac:chgData name="Angelique White" userId="964a3624-6805-48a3-8ac3-8716680ca40a" providerId="ADAL" clId="{69325DE6-4F2C-47F4-A5F4-32526D586ED9}" dt="2023-06-20T15:46:21.559" v="6" actId="1076"/>
          <ac:spMkLst>
            <pc:docMk/>
            <pc:sldMk cId="3352836565" sldId="280"/>
            <ac:spMk id="2" creationId="{1635DCE8-64D0-8E03-5AB9-B4B757C0D474}"/>
          </ac:spMkLst>
        </pc:spChg>
      </pc:sldChg>
      <pc:sldChg chg="addSp modSp mod">
        <pc:chgData name="Angelique White" userId="964a3624-6805-48a3-8ac3-8716680ca40a" providerId="ADAL" clId="{69325DE6-4F2C-47F4-A5F4-32526D586ED9}" dt="2023-06-20T15:50:26.146" v="55" actId="1076"/>
        <pc:sldMkLst>
          <pc:docMk/>
          <pc:sldMk cId="3205133413" sldId="285"/>
        </pc:sldMkLst>
        <pc:spChg chg="add mod">
          <ac:chgData name="Angelique White" userId="964a3624-6805-48a3-8ac3-8716680ca40a" providerId="ADAL" clId="{69325DE6-4F2C-47F4-A5F4-32526D586ED9}" dt="2023-06-20T15:50:26.146" v="55" actId="1076"/>
          <ac:spMkLst>
            <pc:docMk/>
            <pc:sldMk cId="3205133413" sldId="285"/>
            <ac:spMk id="3" creationId="{1AB57D78-D32E-7462-7F62-4F533569B947}"/>
          </ac:spMkLst>
        </pc:spChg>
      </pc:sldChg>
      <pc:sldChg chg="addSp delSp modSp mod">
        <pc:chgData name="Angelique White" userId="964a3624-6805-48a3-8ac3-8716680ca40a" providerId="ADAL" clId="{69325DE6-4F2C-47F4-A5F4-32526D586ED9}" dt="2023-06-20T16:37:15.263" v="94" actId="20577"/>
        <pc:sldMkLst>
          <pc:docMk/>
          <pc:sldMk cId="3299785547" sldId="286"/>
        </pc:sldMkLst>
        <pc:spChg chg="mod">
          <ac:chgData name="Angelique White" userId="964a3624-6805-48a3-8ac3-8716680ca40a" providerId="ADAL" clId="{69325DE6-4F2C-47F4-A5F4-32526D586ED9}" dt="2023-06-20T16:37:15.263" v="94" actId="20577"/>
          <ac:spMkLst>
            <pc:docMk/>
            <pc:sldMk cId="3299785547" sldId="286"/>
            <ac:spMk id="2" creationId="{AC236F26-23D3-4A73-977D-AAD42D57DBA3}"/>
          </ac:spMkLst>
        </pc:spChg>
        <pc:spChg chg="mod">
          <ac:chgData name="Angelique White" userId="964a3624-6805-48a3-8ac3-8716680ca40a" providerId="ADAL" clId="{69325DE6-4F2C-47F4-A5F4-32526D586ED9}" dt="2023-06-20T16:37:11.444" v="93" actId="20577"/>
          <ac:spMkLst>
            <pc:docMk/>
            <pc:sldMk cId="3299785547" sldId="286"/>
            <ac:spMk id="6" creationId="{358ED2DD-CCE5-4361-B3B9-E5886A818DD9}"/>
          </ac:spMkLst>
        </pc:spChg>
        <pc:spChg chg="add mod">
          <ac:chgData name="Angelique White" userId="964a3624-6805-48a3-8ac3-8716680ca40a" providerId="ADAL" clId="{69325DE6-4F2C-47F4-A5F4-32526D586ED9}" dt="2023-06-20T15:47:50.423" v="23" actId="20577"/>
          <ac:spMkLst>
            <pc:docMk/>
            <pc:sldMk cId="3299785547" sldId="286"/>
            <ac:spMk id="7" creationId="{B6B17492-6006-F6DC-334F-F4DDDB6504B7}"/>
          </ac:spMkLst>
        </pc:spChg>
        <pc:picChg chg="add del mod">
          <ac:chgData name="Angelique White" userId="964a3624-6805-48a3-8ac3-8716680ca40a" providerId="ADAL" clId="{69325DE6-4F2C-47F4-A5F4-32526D586ED9}" dt="2023-06-20T16:24:42.822" v="76" actId="478"/>
          <ac:picMkLst>
            <pc:docMk/>
            <pc:sldMk cId="3299785547" sldId="286"/>
            <ac:picMk id="13" creationId="{3288CE26-A960-690C-46FC-AB64FC7566B7}"/>
          </ac:picMkLst>
        </pc:picChg>
        <pc:picChg chg="add mod">
          <ac:chgData name="Angelique White" userId="964a3624-6805-48a3-8ac3-8716680ca40a" providerId="ADAL" clId="{69325DE6-4F2C-47F4-A5F4-32526D586ED9}" dt="2023-06-20T16:25:02.926" v="81" actId="1076"/>
          <ac:picMkLst>
            <pc:docMk/>
            <pc:sldMk cId="3299785547" sldId="286"/>
            <ac:picMk id="15" creationId="{359880B7-BE0D-3CC4-709C-3080C622B081}"/>
          </ac:picMkLst>
        </pc:picChg>
      </pc:sldChg>
      <pc:sldChg chg="addSp modSp mod">
        <pc:chgData name="Angelique White" userId="964a3624-6805-48a3-8ac3-8716680ca40a" providerId="ADAL" clId="{69325DE6-4F2C-47F4-A5F4-32526D586ED9}" dt="2023-06-20T15:50:49.649" v="59" actId="20577"/>
        <pc:sldMkLst>
          <pc:docMk/>
          <pc:sldMk cId="413737975" sldId="287"/>
        </pc:sldMkLst>
        <pc:spChg chg="add mod">
          <ac:chgData name="Angelique White" userId="964a3624-6805-48a3-8ac3-8716680ca40a" providerId="ADAL" clId="{69325DE6-4F2C-47F4-A5F4-32526D586ED9}" dt="2023-06-20T15:50:49.649" v="59" actId="20577"/>
          <ac:spMkLst>
            <pc:docMk/>
            <pc:sldMk cId="413737975" sldId="287"/>
            <ac:spMk id="2" creationId="{BB009787-ED51-1DD6-09FE-6C130AEF6348}"/>
          </ac:spMkLst>
        </pc:spChg>
      </pc:sldChg>
      <pc:sldChg chg="addSp modSp mod">
        <pc:chgData name="Angelique White" userId="964a3624-6805-48a3-8ac3-8716680ca40a" providerId="ADAL" clId="{69325DE6-4F2C-47F4-A5F4-32526D586ED9}" dt="2023-06-20T15:50:42.419" v="57" actId="20577"/>
        <pc:sldMkLst>
          <pc:docMk/>
          <pc:sldMk cId="3196770414" sldId="288"/>
        </pc:sldMkLst>
        <pc:spChg chg="add mod">
          <ac:chgData name="Angelique White" userId="964a3624-6805-48a3-8ac3-8716680ca40a" providerId="ADAL" clId="{69325DE6-4F2C-47F4-A5F4-32526D586ED9}" dt="2023-06-20T15:50:42.419" v="57" actId="20577"/>
          <ac:spMkLst>
            <pc:docMk/>
            <pc:sldMk cId="3196770414" sldId="288"/>
            <ac:spMk id="11" creationId="{342C07DE-2877-8E89-9F8A-49BB3A4B6B16}"/>
          </ac:spMkLst>
        </pc:spChg>
      </pc:sldChg>
      <pc:sldChg chg="addSp modSp mod">
        <pc:chgData name="Angelique White" userId="964a3624-6805-48a3-8ac3-8716680ca40a" providerId="ADAL" clId="{69325DE6-4F2C-47F4-A5F4-32526D586ED9}" dt="2023-06-20T15:51:07.416" v="62" actId="20577"/>
        <pc:sldMkLst>
          <pc:docMk/>
          <pc:sldMk cId="2392868534" sldId="289"/>
        </pc:sldMkLst>
        <pc:spChg chg="add mod">
          <ac:chgData name="Angelique White" userId="964a3624-6805-48a3-8ac3-8716680ca40a" providerId="ADAL" clId="{69325DE6-4F2C-47F4-A5F4-32526D586ED9}" dt="2023-06-20T15:51:07.416" v="62" actId="20577"/>
          <ac:spMkLst>
            <pc:docMk/>
            <pc:sldMk cId="2392868534" sldId="289"/>
            <ac:spMk id="4" creationId="{82A9B50B-500E-52C7-2B53-E081E50DB554}"/>
          </ac:spMkLst>
        </pc:spChg>
        <pc:spChg chg="mod">
          <ac:chgData name="Angelique White" userId="964a3624-6805-48a3-8ac3-8716680ca40a" providerId="ADAL" clId="{69325DE6-4F2C-47F4-A5F4-32526D586ED9}" dt="2023-06-20T15:51:01.913" v="60" actId="1076"/>
          <ac:spMkLst>
            <pc:docMk/>
            <pc:sldMk cId="2392868534" sldId="289"/>
            <ac:spMk id="7" creationId="{674D3457-977F-48BE-8738-CF8F4F8EC1CA}"/>
          </ac:spMkLst>
        </pc:spChg>
      </pc:sldChg>
      <pc:sldChg chg="addSp modSp mod">
        <pc:chgData name="Angelique White" userId="964a3624-6805-48a3-8ac3-8716680ca40a" providerId="ADAL" clId="{69325DE6-4F2C-47F4-A5F4-32526D586ED9}" dt="2023-06-20T15:47:38.627" v="20" actId="20577"/>
        <pc:sldMkLst>
          <pc:docMk/>
          <pc:sldMk cId="2995758512" sldId="291"/>
        </pc:sldMkLst>
        <pc:spChg chg="add mod">
          <ac:chgData name="Angelique White" userId="964a3624-6805-48a3-8ac3-8716680ca40a" providerId="ADAL" clId="{69325DE6-4F2C-47F4-A5F4-32526D586ED9}" dt="2023-06-20T15:47:38.627" v="20" actId="20577"/>
          <ac:spMkLst>
            <pc:docMk/>
            <pc:sldMk cId="2995758512" sldId="291"/>
            <ac:spMk id="4" creationId="{ECFF1E2C-E023-1EC3-7F7C-9F783AB020AD}"/>
          </ac:spMkLst>
        </pc:spChg>
      </pc:sldChg>
      <pc:sldChg chg="addSp modSp mod">
        <pc:chgData name="Angelique White" userId="964a3624-6805-48a3-8ac3-8716680ca40a" providerId="ADAL" clId="{69325DE6-4F2C-47F4-A5F4-32526D586ED9}" dt="2023-06-20T15:47:24.935" v="17" actId="1076"/>
        <pc:sldMkLst>
          <pc:docMk/>
          <pc:sldMk cId="1272406308" sldId="292"/>
        </pc:sldMkLst>
        <pc:spChg chg="add mod">
          <ac:chgData name="Angelique White" userId="964a3624-6805-48a3-8ac3-8716680ca40a" providerId="ADAL" clId="{69325DE6-4F2C-47F4-A5F4-32526D586ED9}" dt="2023-06-20T15:47:18.546" v="15" actId="20577"/>
          <ac:spMkLst>
            <pc:docMk/>
            <pc:sldMk cId="1272406308" sldId="292"/>
            <ac:spMk id="2" creationId="{BC029454-CD64-DD27-E661-10651847FB4B}"/>
          </ac:spMkLst>
        </pc:spChg>
        <pc:spChg chg="mod">
          <ac:chgData name="Angelique White" userId="964a3624-6805-48a3-8ac3-8716680ca40a" providerId="ADAL" clId="{69325DE6-4F2C-47F4-A5F4-32526D586ED9}" dt="2023-06-20T15:47:24.935" v="17" actId="1076"/>
          <ac:spMkLst>
            <pc:docMk/>
            <pc:sldMk cId="1272406308" sldId="292"/>
            <ac:spMk id="8" creationId="{901D09F2-4D7F-4B31-92EA-CA4358F292A7}"/>
          </ac:spMkLst>
        </pc:spChg>
        <pc:picChg chg="mod">
          <ac:chgData name="Angelique White" userId="964a3624-6805-48a3-8ac3-8716680ca40a" providerId="ADAL" clId="{69325DE6-4F2C-47F4-A5F4-32526D586ED9}" dt="2023-06-20T15:47:20.240" v="16" actId="1076"/>
          <ac:picMkLst>
            <pc:docMk/>
            <pc:sldMk cId="1272406308" sldId="292"/>
            <ac:picMk id="1042" creationId="{69209ADB-A0FE-44B5-920F-6AAC46CA0148}"/>
          </ac:picMkLst>
        </pc:picChg>
      </pc:sldChg>
      <pc:sldChg chg="addSp modSp mod">
        <pc:chgData name="Angelique White" userId="964a3624-6805-48a3-8ac3-8716680ca40a" providerId="ADAL" clId="{69325DE6-4F2C-47F4-A5F4-32526D586ED9}" dt="2023-06-20T15:48:51.770" v="30" actId="20577"/>
        <pc:sldMkLst>
          <pc:docMk/>
          <pc:sldMk cId="3757546465" sldId="293"/>
        </pc:sldMkLst>
        <pc:spChg chg="add mod">
          <ac:chgData name="Angelique White" userId="964a3624-6805-48a3-8ac3-8716680ca40a" providerId="ADAL" clId="{69325DE6-4F2C-47F4-A5F4-32526D586ED9}" dt="2023-06-20T15:48:51.770" v="30" actId="20577"/>
          <ac:spMkLst>
            <pc:docMk/>
            <pc:sldMk cId="3757546465" sldId="293"/>
            <ac:spMk id="2" creationId="{BF1B4AF4-413D-3B9E-CBBA-C0A6290199E0}"/>
          </ac:spMkLst>
        </pc:spChg>
        <pc:spChg chg="mod">
          <ac:chgData name="Angelique White" userId="964a3624-6805-48a3-8ac3-8716680ca40a" providerId="ADAL" clId="{69325DE6-4F2C-47F4-A5F4-32526D586ED9}" dt="2023-06-20T15:48:43.995" v="27" actId="1076"/>
          <ac:spMkLst>
            <pc:docMk/>
            <pc:sldMk cId="3757546465" sldId="293"/>
            <ac:spMk id="14" creationId="{B0AA0504-CFC9-4483-898B-70D36DB45213}"/>
          </ac:spMkLst>
        </pc:spChg>
      </pc:sldChg>
      <pc:sldChg chg="addSp modSp mod">
        <pc:chgData name="Angelique White" userId="964a3624-6805-48a3-8ac3-8716680ca40a" providerId="ADAL" clId="{69325DE6-4F2C-47F4-A5F4-32526D586ED9}" dt="2023-06-20T15:46:53.572" v="9" actId="20577"/>
        <pc:sldMkLst>
          <pc:docMk/>
          <pc:sldMk cId="2602811065" sldId="294"/>
        </pc:sldMkLst>
        <pc:spChg chg="add mod">
          <ac:chgData name="Angelique White" userId="964a3624-6805-48a3-8ac3-8716680ca40a" providerId="ADAL" clId="{69325DE6-4F2C-47F4-A5F4-32526D586ED9}" dt="2023-06-20T15:46:53.572" v="9" actId="20577"/>
          <ac:spMkLst>
            <pc:docMk/>
            <pc:sldMk cId="2602811065" sldId="294"/>
            <ac:spMk id="4" creationId="{1B0C0B1A-91E9-34C4-E253-C4E083B95605}"/>
          </ac:spMkLst>
        </pc:spChg>
      </pc:sldChg>
      <pc:sldChg chg="addSp modSp mod">
        <pc:chgData name="Angelique White" userId="964a3624-6805-48a3-8ac3-8716680ca40a" providerId="ADAL" clId="{69325DE6-4F2C-47F4-A5F4-32526D586ED9}" dt="2023-06-20T15:48:38.659" v="26" actId="20577"/>
        <pc:sldMkLst>
          <pc:docMk/>
          <pc:sldMk cId="29464116" sldId="297"/>
        </pc:sldMkLst>
        <pc:spChg chg="add mod">
          <ac:chgData name="Angelique White" userId="964a3624-6805-48a3-8ac3-8716680ca40a" providerId="ADAL" clId="{69325DE6-4F2C-47F4-A5F4-32526D586ED9}" dt="2023-06-20T15:48:38.659" v="26" actId="20577"/>
          <ac:spMkLst>
            <pc:docMk/>
            <pc:sldMk cId="29464116" sldId="297"/>
            <ac:spMk id="2" creationId="{BB1DFE66-0DEB-C0A7-1DEA-C52A29499E0D}"/>
          </ac:spMkLst>
        </pc:spChg>
      </pc:sldChg>
      <pc:sldChg chg="addSp modSp mod">
        <pc:chgData name="Angelique White" userId="964a3624-6805-48a3-8ac3-8716680ca40a" providerId="ADAL" clId="{69325DE6-4F2C-47F4-A5F4-32526D586ED9}" dt="2023-06-20T15:49:04.909" v="34" actId="20577"/>
        <pc:sldMkLst>
          <pc:docMk/>
          <pc:sldMk cId="1003962426" sldId="299"/>
        </pc:sldMkLst>
        <pc:spChg chg="add mod">
          <ac:chgData name="Angelique White" userId="964a3624-6805-48a3-8ac3-8716680ca40a" providerId="ADAL" clId="{69325DE6-4F2C-47F4-A5F4-32526D586ED9}" dt="2023-06-20T15:49:04.909" v="34" actId="20577"/>
          <ac:spMkLst>
            <pc:docMk/>
            <pc:sldMk cId="1003962426" sldId="299"/>
            <ac:spMk id="3" creationId="{A7402EE0-E3FA-1C08-28ED-E61CB7C087D0}"/>
          </ac:spMkLst>
        </pc:spChg>
        <pc:spChg chg="mod">
          <ac:chgData name="Angelique White" userId="964a3624-6805-48a3-8ac3-8716680ca40a" providerId="ADAL" clId="{69325DE6-4F2C-47F4-A5F4-32526D586ED9}" dt="2023-06-20T15:48:57.837" v="31" actId="1076"/>
          <ac:spMkLst>
            <pc:docMk/>
            <pc:sldMk cId="1003962426" sldId="299"/>
            <ac:spMk id="6" creationId="{60CA36CB-E260-2D97-35AE-3A013E8ABD41}"/>
          </ac:spMkLst>
        </pc:spChg>
      </pc:sldChg>
      <pc:sldChg chg="addSp modSp mod">
        <pc:chgData name="Angelique White" userId="964a3624-6805-48a3-8ac3-8716680ca40a" providerId="ADAL" clId="{69325DE6-4F2C-47F4-A5F4-32526D586ED9}" dt="2023-06-20T15:49:18.738" v="37" actId="1076"/>
        <pc:sldMkLst>
          <pc:docMk/>
          <pc:sldMk cId="1129200719" sldId="300"/>
        </pc:sldMkLst>
        <pc:spChg chg="add mod">
          <ac:chgData name="Angelique White" userId="964a3624-6805-48a3-8ac3-8716680ca40a" providerId="ADAL" clId="{69325DE6-4F2C-47F4-A5F4-32526D586ED9}" dt="2023-06-20T15:49:14.817" v="36" actId="20577"/>
          <ac:spMkLst>
            <pc:docMk/>
            <pc:sldMk cId="1129200719" sldId="300"/>
            <ac:spMk id="3" creationId="{3EEEC5E0-03B4-7204-5847-660ABEAA1EA5}"/>
          </ac:spMkLst>
        </pc:spChg>
        <pc:spChg chg="mod">
          <ac:chgData name="Angelique White" userId="964a3624-6805-48a3-8ac3-8716680ca40a" providerId="ADAL" clId="{69325DE6-4F2C-47F4-A5F4-32526D586ED9}" dt="2023-06-20T15:49:18.738" v="37" actId="1076"/>
          <ac:spMkLst>
            <pc:docMk/>
            <pc:sldMk cId="1129200719" sldId="300"/>
            <ac:spMk id="6" creationId="{60CA36CB-E260-2D97-35AE-3A013E8ABD41}"/>
          </ac:spMkLst>
        </pc:spChg>
      </pc:sldChg>
      <pc:sldChg chg="addSp modSp mod">
        <pc:chgData name="Angelique White" userId="964a3624-6805-48a3-8ac3-8716680ca40a" providerId="ADAL" clId="{69325DE6-4F2C-47F4-A5F4-32526D586ED9}" dt="2023-06-20T15:49:32.430" v="40" actId="1076"/>
        <pc:sldMkLst>
          <pc:docMk/>
          <pc:sldMk cId="1337472234" sldId="301"/>
        </pc:sldMkLst>
        <pc:spChg chg="add mod">
          <ac:chgData name="Angelique White" userId="964a3624-6805-48a3-8ac3-8716680ca40a" providerId="ADAL" clId="{69325DE6-4F2C-47F4-A5F4-32526D586ED9}" dt="2023-06-20T15:49:27.382" v="39" actId="20577"/>
          <ac:spMkLst>
            <pc:docMk/>
            <pc:sldMk cId="1337472234" sldId="301"/>
            <ac:spMk id="3" creationId="{0412C9C4-29BB-897D-C772-CE92335F6B80}"/>
          </ac:spMkLst>
        </pc:spChg>
        <pc:spChg chg="mod">
          <ac:chgData name="Angelique White" userId="964a3624-6805-48a3-8ac3-8716680ca40a" providerId="ADAL" clId="{69325DE6-4F2C-47F4-A5F4-32526D586ED9}" dt="2023-06-20T15:49:32.430" v="40" actId="1076"/>
          <ac:spMkLst>
            <pc:docMk/>
            <pc:sldMk cId="1337472234" sldId="301"/>
            <ac:spMk id="6" creationId="{60CA36CB-E260-2D97-35AE-3A013E8ABD41}"/>
          </ac:spMkLst>
        </pc:spChg>
      </pc:sldChg>
      <pc:sldChg chg="addSp modSp mod">
        <pc:chgData name="Angelique White" userId="964a3624-6805-48a3-8ac3-8716680ca40a" providerId="ADAL" clId="{69325DE6-4F2C-47F4-A5F4-32526D586ED9}" dt="2023-06-20T15:49:40.731" v="43" actId="20577"/>
        <pc:sldMkLst>
          <pc:docMk/>
          <pc:sldMk cId="1938270664" sldId="302"/>
        </pc:sldMkLst>
        <pc:spChg chg="add mod">
          <ac:chgData name="Angelique White" userId="964a3624-6805-48a3-8ac3-8716680ca40a" providerId="ADAL" clId="{69325DE6-4F2C-47F4-A5F4-32526D586ED9}" dt="2023-06-20T15:49:40.731" v="43" actId="20577"/>
          <ac:spMkLst>
            <pc:docMk/>
            <pc:sldMk cId="1938270664" sldId="302"/>
            <ac:spMk id="3" creationId="{40CCEF40-FEEA-6046-0511-35385CBE0058}"/>
          </ac:spMkLst>
        </pc:spChg>
        <pc:spChg chg="mod">
          <ac:chgData name="Angelique White" userId="964a3624-6805-48a3-8ac3-8716680ca40a" providerId="ADAL" clId="{69325DE6-4F2C-47F4-A5F4-32526D586ED9}" dt="2023-06-20T15:49:36.850" v="41" actId="1076"/>
          <ac:spMkLst>
            <pc:docMk/>
            <pc:sldMk cId="1938270664" sldId="302"/>
            <ac:spMk id="6" creationId="{60CA36CB-E260-2D97-35AE-3A013E8ABD41}"/>
          </ac:spMkLst>
        </pc:spChg>
      </pc:sldChg>
      <pc:sldChg chg="addSp modSp mod">
        <pc:chgData name="Angelique White" userId="964a3624-6805-48a3-8ac3-8716680ca40a" providerId="ADAL" clId="{69325DE6-4F2C-47F4-A5F4-32526D586ED9}" dt="2023-06-20T15:49:50.015" v="46" actId="1076"/>
        <pc:sldMkLst>
          <pc:docMk/>
          <pc:sldMk cId="3150241701" sldId="303"/>
        </pc:sldMkLst>
        <pc:spChg chg="add mod">
          <ac:chgData name="Angelique White" userId="964a3624-6805-48a3-8ac3-8716680ca40a" providerId="ADAL" clId="{69325DE6-4F2C-47F4-A5F4-32526D586ED9}" dt="2023-06-20T15:49:47.933" v="45" actId="20577"/>
          <ac:spMkLst>
            <pc:docMk/>
            <pc:sldMk cId="3150241701" sldId="303"/>
            <ac:spMk id="3" creationId="{96434872-E776-032D-810B-3552E1F61118}"/>
          </ac:spMkLst>
        </pc:spChg>
        <pc:spChg chg="mod">
          <ac:chgData name="Angelique White" userId="964a3624-6805-48a3-8ac3-8716680ca40a" providerId="ADAL" clId="{69325DE6-4F2C-47F4-A5F4-32526D586ED9}" dt="2023-06-20T15:49:50.015" v="46" actId="1076"/>
          <ac:spMkLst>
            <pc:docMk/>
            <pc:sldMk cId="3150241701" sldId="303"/>
            <ac:spMk id="6" creationId="{60CA36CB-E260-2D97-35AE-3A013E8ABD41}"/>
          </ac:spMkLst>
        </pc:spChg>
      </pc:sldChg>
      <pc:sldChg chg="addSp modSp mod">
        <pc:chgData name="Angelique White" userId="964a3624-6805-48a3-8ac3-8716680ca40a" providerId="ADAL" clId="{69325DE6-4F2C-47F4-A5F4-32526D586ED9}" dt="2023-06-20T15:49:58.553" v="49" actId="20577"/>
        <pc:sldMkLst>
          <pc:docMk/>
          <pc:sldMk cId="655207247" sldId="304"/>
        </pc:sldMkLst>
        <pc:spChg chg="add mod">
          <ac:chgData name="Angelique White" userId="964a3624-6805-48a3-8ac3-8716680ca40a" providerId="ADAL" clId="{69325DE6-4F2C-47F4-A5F4-32526D586ED9}" dt="2023-06-20T15:49:58.553" v="49" actId="20577"/>
          <ac:spMkLst>
            <pc:docMk/>
            <pc:sldMk cId="655207247" sldId="304"/>
            <ac:spMk id="3" creationId="{E991BFBC-DB6C-B34B-F75C-58D35EE1BC32}"/>
          </ac:spMkLst>
        </pc:spChg>
        <pc:spChg chg="mod">
          <ac:chgData name="Angelique White" userId="964a3624-6805-48a3-8ac3-8716680ca40a" providerId="ADAL" clId="{69325DE6-4F2C-47F4-A5F4-32526D586ED9}" dt="2023-06-20T15:49:54.364" v="47" actId="1076"/>
          <ac:spMkLst>
            <pc:docMk/>
            <pc:sldMk cId="655207247" sldId="304"/>
            <ac:spMk id="6" creationId="{60CA36CB-E260-2D97-35AE-3A013E8ABD41}"/>
          </ac:spMkLst>
        </pc:spChg>
      </pc:sldChg>
      <pc:sldChg chg="addSp modSp mod">
        <pc:chgData name="Angelique White" userId="964a3624-6805-48a3-8ac3-8716680ca40a" providerId="ADAL" clId="{69325DE6-4F2C-47F4-A5F4-32526D586ED9}" dt="2023-06-20T15:50:10.953" v="52" actId="1076"/>
        <pc:sldMkLst>
          <pc:docMk/>
          <pc:sldMk cId="1594181203" sldId="305"/>
        </pc:sldMkLst>
        <pc:spChg chg="add mod">
          <ac:chgData name="Angelique White" userId="964a3624-6805-48a3-8ac3-8716680ca40a" providerId="ADAL" clId="{69325DE6-4F2C-47F4-A5F4-32526D586ED9}" dt="2023-06-20T15:50:06.980" v="51" actId="20577"/>
          <ac:spMkLst>
            <pc:docMk/>
            <pc:sldMk cId="1594181203" sldId="305"/>
            <ac:spMk id="2" creationId="{F03469D8-6C84-D55C-281F-76B628F59BE3}"/>
          </ac:spMkLst>
        </pc:spChg>
        <pc:spChg chg="mod">
          <ac:chgData name="Angelique White" userId="964a3624-6805-48a3-8ac3-8716680ca40a" providerId="ADAL" clId="{69325DE6-4F2C-47F4-A5F4-32526D586ED9}" dt="2023-06-20T15:50:10.953" v="52" actId="1076"/>
          <ac:spMkLst>
            <pc:docMk/>
            <pc:sldMk cId="1594181203" sldId="305"/>
            <ac:spMk id="7" creationId="{674D3457-977F-48BE-8738-CF8F4F8EC1CA}"/>
          </ac:spMkLst>
        </pc:spChg>
      </pc:sldChg>
      <pc:sldChg chg="new del">
        <pc:chgData name="Angelique White" userId="964a3624-6805-48a3-8ac3-8716680ca40a" providerId="ADAL" clId="{69325DE6-4F2C-47F4-A5F4-32526D586ED9}" dt="2023-06-20T15:44:52.204" v="1" actId="47"/>
        <pc:sldMkLst>
          <pc:docMk/>
          <pc:sldMk cId="446722841" sldId="306"/>
        </pc:sldMkLst>
      </pc:sldChg>
    </pc:docChg>
  </pc:docChgLst>
  <pc:docChgLst>
    <pc:chgData name="Angelique White" userId="964a3624-6805-48a3-8ac3-8716680ca40a" providerId="ADAL" clId="{A5823032-7ECE-4DF8-93AC-2385896AFE64}"/>
    <pc:docChg chg="undo custSel addSld delSld modSld sldOrd modMainMaster modNotesMaster">
      <pc:chgData name="Angelique White" userId="964a3624-6805-48a3-8ac3-8716680ca40a" providerId="ADAL" clId="{A5823032-7ECE-4DF8-93AC-2385896AFE64}" dt="2024-02-28T12:48:02.298" v="1780" actId="1076"/>
      <pc:docMkLst>
        <pc:docMk/>
      </pc:docMkLst>
      <pc:sldChg chg="modSp mod modNotes">
        <pc:chgData name="Angelique White" userId="964a3624-6805-48a3-8ac3-8716680ca40a" providerId="ADAL" clId="{A5823032-7ECE-4DF8-93AC-2385896AFE64}" dt="2024-02-28T12:02:49.840" v="1507" actId="1440"/>
        <pc:sldMkLst>
          <pc:docMk/>
          <pc:sldMk cId="3236676209" sldId="279"/>
        </pc:sldMkLst>
        <pc:spChg chg="mod">
          <ac:chgData name="Angelique White" userId="964a3624-6805-48a3-8ac3-8716680ca40a" providerId="ADAL" clId="{A5823032-7ECE-4DF8-93AC-2385896AFE64}" dt="2024-02-15T10:21:21.675" v="189"/>
          <ac:spMkLst>
            <pc:docMk/>
            <pc:sldMk cId="3236676209" sldId="279"/>
            <ac:spMk id="2" creationId="{2F87858C-DA6F-99A7-F0CE-EC69A7CE7ABD}"/>
          </ac:spMkLst>
        </pc:spChg>
        <pc:spChg chg="mod">
          <ac:chgData name="Angelique White" userId="964a3624-6805-48a3-8ac3-8716680ca40a" providerId="ADAL" clId="{A5823032-7ECE-4DF8-93AC-2385896AFE64}" dt="2024-02-15T10:21:21.675" v="189"/>
          <ac:spMkLst>
            <pc:docMk/>
            <pc:sldMk cId="3236676209" sldId="279"/>
            <ac:spMk id="7" creationId="{AA265496-2951-AB4F-8D00-1957720170A8}"/>
          </ac:spMkLst>
        </pc:spChg>
        <pc:spChg chg="mod">
          <ac:chgData name="Angelique White" userId="964a3624-6805-48a3-8ac3-8716680ca40a" providerId="ADAL" clId="{A5823032-7ECE-4DF8-93AC-2385896AFE64}" dt="2024-02-15T10:21:21.675" v="189"/>
          <ac:spMkLst>
            <pc:docMk/>
            <pc:sldMk cId="3236676209" sldId="279"/>
            <ac:spMk id="8" creationId="{901D09F2-4D7F-4B31-92EA-CA4358F292A7}"/>
          </ac:spMkLst>
        </pc:spChg>
        <pc:picChg chg="mod">
          <ac:chgData name="Angelique White" userId="964a3624-6805-48a3-8ac3-8716680ca40a" providerId="ADAL" clId="{A5823032-7ECE-4DF8-93AC-2385896AFE64}" dt="2024-02-15T10:21:21.675" v="189"/>
          <ac:picMkLst>
            <pc:docMk/>
            <pc:sldMk cId="3236676209" sldId="279"/>
            <ac:picMk id="4" creationId="{0662AF3E-F09E-40E3-B086-83128A9F98A1}"/>
          </ac:picMkLst>
        </pc:picChg>
        <pc:picChg chg="mod">
          <ac:chgData name="Angelique White" userId="964a3624-6805-48a3-8ac3-8716680ca40a" providerId="ADAL" clId="{A5823032-7ECE-4DF8-93AC-2385896AFE64}" dt="2024-02-28T12:02:49.840" v="1507" actId="1440"/>
          <ac:picMkLst>
            <pc:docMk/>
            <pc:sldMk cId="3236676209" sldId="279"/>
            <ac:picMk id="9" creationId="{12608B9B-7AF7-524B-812B-2636D0BD4306}"/>
          </ac:picMkLst>
        </pc:picChg>
        <pc:picChg chg="mod">
          <ac:chgData name="Angelique White" userId="964a3624-6805-48a3-8ac3-8716680ca40a" providerId="ADAL" clId="{A5823032-7ECE-4DF8-93AC-2385896AFE64}" dt="2024-02-15T10:21:21.675" v="189"/>
          <ac:picMkLst>
            <pc:docMk/>
            <pc:sldMk cId="3236676209" sldId="279"/>
            <ac:picMk id="12" creationId="{88C1EF1D-7B82-094B-968C-32BC7D43A45E}"/>
          </ac:picMkLst>
        </pc:picChg>
      </pc:sldChg>
      <pc:sldChg chg="modSp mod modNotes">
        <pc:chgData name="Angelique White" userId="964a3624-6805-48a3-8ac3-8716680ca40a" providerId="ADAL" clId="{A5823032-7ECE-4DF8-93AC-2385896AFE64}" dt="2024-02-15T10:21:21.675" v="189"/>
        <pc:sldMkLst>
          <pc:docMk/>
          <pc:sldMk cId="3352836565" sldId="280"/>
        </pc:sldMkLst>
        <pc:spChg chg="mod">
          <ac:chgData name="Angelique White" userId="964a3624-6805-48a3-8ac3-8716680ca40a" providerId="ADAL" clId="{A5823032-7ECE-4DF8-93AC-2385896AFE64}" dt="2024-02-15T10:21:21.675" v="189"/>
          <ac:spMkLst>
            <pc:docMk/>
            <pc:sldMk cId="3352836565" sldId="280"/>
            <ac:spMk id="2" creationId="{1635DCE8-64D0-8E03-5AB9-B4B757C0D474}"/>
          </ac:spMkLst>
        </pc:spChg>
        <pc:spChg chg="mod">
          <ac:chgData name="Angelique White" userId="964a3624-6805-48a3-8ac3-8716680ca40a" providerId="ADAL" clId="{A5823032-7ECE-4DF8-93AC-2385896AFE64}" dt="2024-02-15T10:21:21.675" v="189"/>
          <ac:spMkLst>
            <pc:docMk/>
            <pc:sldMk cId="3352836565" sldId="280"/>
            <ac:spMk id="6" creationId="{E02B47A4-BA95-BF4B-B4C2-591948C3898F}"/>
          </ac:spMkLst>
        </pc:spChg>
        <pc:spChg chg="mod">
          <ac:chgData name="Angelique White" userId="964a3624-6805-48a3-8ac3-8716680ca40a" providerId="ADAL" clId="{A5823032-7ECE-4DF8-93AC-2385896AFE64}" dt="2024-02-15T10:21:21.675" v="189"/>
          <ac:spMkLst>
            <pc:docMk/>
            <pc:sldMk cId="3352836565" sldId="280"/>
            <ac:spMk id="8" creationId="{901D09F2-4D7F-4B31-92EA-CA4358F292A7}"/>
          </ac:spMkLst>
        </pc:spChg>
        <pc:picChg chg="mod">
          <ac:chgData name="Angelique White" userId="964a3624-6805-48a3-8ac3-8716680ca40a" providerId="ADAL" clId="{A5823032-7ECE-4DF8-93AC-2385896AFE64}" dt="2024-02-15T10:21:21.675" v="189"/>
          <ac:picMkLst>
            <pc:docMk/>
            <pc:sldMk cId="3352836565" sldId="280"/>
            <ac:picMk id="3" creationId="{4E11026D-DAA6-1743-921B-5F8F9A6B6324}"/>
          </ac:picMkLst>
        </pc:picChg>
        <pc:picChg chg="mod">
          <ac:chgData name="Angelique White" userId="964a3624-6805-48a3-8ac3-8716680ca40a" providerId="ADAL" clId="{A5823032-7ECE-4DF8-93AC-2385896AFE64}" dt="2024-02-15T10:21:21.675" v="189"/>
          <ac:picMkLst>
            <pc:docMk/>
            <pc:sldMk cId="3352836565" sldId="280"/>
            <ac:picMk id="12" creationId="{88C1EF1D-7B82-094B-968C-32BC7D43A45E}"/>
          </ac:picMkLst>
        </pc:picChg>
      </pc:sldChg>
      <pc:sldChg chg="modSp mod modNotes">
        <pc:chgData name="Angelique White" userId="964a3624-6805-48a3-8ac3-8716680ca40a" providerId="ADAL" clId="{A5823032-7ECE-4DF8-93AC-2385896AFE64}" dt="2024-02-28T12:03:44.913" v="1512" actId="1440"/>
        <pc:sldMkLst>
          <pc:docMk/>
          <pc:sldMk cId="3205133413" sldId="285"/>
        </pc:sldMkLst>
        <pc:spChg chg="mod">
          <ac:chgData name="Angelique White" userId="964a3624-6805-48a3-8ac3-8716680ca40a" providerId="ADAL" clId="{A5823032-7ECE-4DF8-93AC-2385896AFE64}" dt="2024-02-23T17:11:12.646" v="1021" actId="20577"/>
          <ac:spMkLst>
            <pc:docMk/>
            <pc:sldMk cId="3205133413" sldId="285"/>
            <ac:spMk id="2" creationId="{AA96CB73-417D-4120-88E1-C86508FC0774}"/>
          </ac:spMkLst>
        </pc:spChg>
        <pc:spChg chg="mod">
          <ac:chgData name="Angelique White" userId="964a3624-6805-48a3-8ac3-8716680ca40a" providerId="ADAL" clId="{A5823032-7ECE-4DF8-93AC-2385896AFE64}" dt="2024-02-15T10:21:21.675" v="189"/>
          <ac:spMkLst>
            <pc:docMk/>
            <pc:sldMk cId="3205133413" sldId="285"/>
            <ac:spMk id="3" creationId="{1AB57D78-D32E-7462-7F62-4F533569B947}"/>
          </ac:spMkLst>
        </pc:spChg>
        <pc:spChg chg="mod">
          <ac:chgData name="Angelique White" userId="964a3624-6805-48a3-8ac3-8716680ca40a" providerId="ADAL" clId="{A5823032-7ECE-4DF8-93AC-2385896AFE64}" dt="2024-02-15T10:21:21.675" v="189"/>
          <ac:spMkLst>
            <pc:docMk/>
            <pc:sldMk cId="3205133413" sldId="285"/>
            <ac:spMk id="7" creationId="{674D3457-977F-48BE-8738-CF8F4F8EC1CA}"/>
          </ac:spMkLst>
        </pc:spChg>
        <pc:spChg chg="mod">
          <ac:chgData name="Angelique White" userId="964a3624-6805-48a3-8ac3-8716680ca40a" providerId="ADAL" clId="{A5823032-7ECE-4DF8-93AC-2385896AFE64}" dt="2024-02-15T10:21:21.675" v="189"/>
          <ac:spMkLst>
            <pc:docMk/>
            <pc:sldMk cId="3205133413" sldId="285"/>
            <ac:spMk id="9" creationId="{D203B331-A7DE-F74D-B29F-9DA5431B9541}"/>
          </ac:spMkLst>
        </pc:spChg>
        <pc:picChg chg="mod">
          <ac:chgData name="Angelique White" userId="964a3624-6805-48a3-8ac3-8716680ca40a" providerId="ADAL" clId="{A5823032-7ECE-4DF8-93AC-2385896AFE64}" dt="2024-02-15T10:21:21.675" v="189"/>
          <ac:picMkLst>
            <pc:docMk/>
            <pc:sldMk cId="3205133413" sldId="285"/>
            <ac:picMk id="10" creationId="{06F2DF9B-E041-8247-9A86-ECFB0F43235A}"/>
          </ac:picMkLst>
        </pc:picChg>
        <pc:picChg chg="mod">
          <ac:chgData name="Angelique White" userId="964a3624-6805-48a3-8ac3-8716680ca40a" providerId="ADAL" clId="{A5823032-7ECE-4DF8-93AC-2385896AFE64}" dt="2024-02-28T12:03:44.913" v="1512" actId="1440"/>
          <ac:picMkLst>
            <pc:docMk/>
            <pc:sldMk cId="3205133413" sldId="285"/>
            <ac:picMk id="17" creationId="{531DFC7D-EB2A-2A47-92AF-712A8916084C}"/>
          </ac:picMkLst>
        </pc:picChg>
        <pc:cxnChg chg="mod">
          <ac:chgData name="Angelique White" userId="964a3624-6805-48a3-8ac3-8716680ca40a" providerId="ADAL" clId="{A5823032-7ECE-4DF8-93AC-2385896AFE64}" dt="2024-02-15T10:21:21.675" v="189"/>
          <ac:cxnSpMkLst>
            <pc:docMk/>
            <pc:sldMk cId="3205133413" sldId="285"/>
            <ac:cxnSpMk id="12" creationId="{5DB2F2E5-62C1-4143-997E-5115E81D3322}"/>
          </ac:cxnSpMkLst>
        </pc:cxnChg>
      </pc:sldChg>
      <pc:sldChg chg="modSp mod modNotes">
        <pc:chgData name="Angelique White" userId="964a3624-6805-48a3-8ac3-8716680ca40a" providerId="ADAL" clId="{A5823032-7ECE-4DF8-93AC-2385896AFE64}" dt="2024-02-28T12:02:20.486" v="1505" actId="1440"/>
        <pc:sldMkLst>
          <pc:docMk/>
          <pc:sldMk cId="3299785547" sldId="286"/>
        </pc:sldMkLst>
        <pc:spChg chg="mod">
          <ac:chgData name="Angelique White" userId="964a3624-6805-48a3-8ac3-8716680ca40a" providerId="ADAL" clId="{A5823032-7ECE-4DF8-93AC-2385896AFE64}" dt="2024-02-15T10:21:21.675" v="189"/>
          <ac:spMkLst>
            <pc:docMk/>
            <pc:sldMk cId="3299785547" sldId="286"/>
            <ac:spMk id="2" creationId="{AC236F26-23D3-4A73-977D-AAD42D57DBA3}"/>
          </ac:spMkLst>
        </pc:spChg>
        <pc:spChg chg="mod">
          <ac:chgData name="Angelique White" userId="964a3624-6805-48a3-8ac3-8716680ca40a" providerId="ADAL" clId="{A5823032-7ECE-4DF8-93AC-2385896AFE64}" dt="2024-02-15T10:21:21.675" v="189"/>
          <ac:spMkLst>
            <pc:docMk/>
            <pc:sldMk cId="3299785547" sldId="286"/>
            <ac:spMk id="4" creationId="{D113B472-3958-42EC-B72B-81FBCEDB09B0}"/>
          </ac:spMkLst>
        </pc:spChg>
        <pc:spChg chg="mod">
          <ac:chgData name="Angelique White" userId="964a3624-6805-48a3-8ac3-8716680ca40a" providerId="ADAL" clId="{A5823032-7ECE-4DF8-93AC-2385896AFE64}" dt="2024-02-15T10:21:21.675" v="189"/>
          <ac:spMkLst>
            <pc:docMk/>
            <pc:sldMk cId="3299785547" sldId="286"/>
            <ac:spMk id="6" creationId="{358ED2DD-CCE5-4361-B3B9-E5886A818DD9}"/>
          </ac:spMkLst>
        </pc:spChg>
        <pc:spChg chg="mod">
          <ac:chgData name="Angelique White" userId="964a3624-6805-48a3-8ac3-8716680ca40a" providerId="ADAL" clId="{A5823032-7ECE-4DF8-93AC-2385896AFE64}" dt="2024-02-15T10:21:21.675" v="189"/>
          <ac:spMkLst>
            <pc:docMk/>
            <pc:sldMk cId="3299785547" sldId="286"/>
            <ac:spMk id="7" creationId="{B6B17492-6006-F6DC-334F-F4DDDB6504B7}"/>
          </ac:spMkLst>
        </pc:spChg>
        <pc:spChg chg="mod">
          <ac:chgData name="Angelique White" userId="964a3624-6805-48a3-8ac3-8716680ca40a" providerId="ADAL" clId="{A5823032-7ECE-4DF8-93AC-2385896AFE64}" dt="2024-02-15T10:21:21.675" v="189"/>
          <ac:spMkLst>
            <pc:docMk/>
            <pc:sldMk cId="3299785547" sldId="286"/>
            <ac:spMk id="9" creationId="{D203B331-A7DE-F74D-B29F-9DA5431B9541}"/>
          </ac:spMkLst>
        </pc:spChg>
        <pc:spChg chg="mod">
          <ac:chgData name="Angelique White" userId="964a3624-6805-48a3-8ac3-8716680ca40a" providerId="ADAL" clId="{A5823032-7ECE-4DF8-93AC-2385896AFE64}" dt="2024-02-15T10:21:21.675" v="189"/>
          <ac:spMkLst>
            <pc:docMk/>
            <pc:sldMk cId="3299785547" sldId="286"/>
            <ac:spMk id="11" creationId="{117AF2EA-9F8C-4F6D-90CF-C1CE518BF372}"/>
          </ac:spMkLst>
        </pc:spChg>
        <pc:spChg chg="mod">
          <ac:chgData name="Angelique White" userId="964a3624-6805-48a3-8ac3-8716680ca40a" providerId="ADAL" clId="{A5823032-7ECE-4DF8-93AC-2385896AFE64}" dt="2024-02-15T10:21:21.675" v="189"/>
          <ac:spMkLst>
            <pc:docMk/>
            <pc:sldMk cId="3299785547" sldId="286"/>
            <ac:spMk id="12" creationId="{F752AF4B-B355-447E-8647-16655466DAB6}"/>
          </ac:spMkLst>
        </pc:spChg>
        <pc:picChg chg="mod">
          <ac:chgData name="Angelique White" userId="964a3624-6805-48a3-8ac3-8716680ca40a" providerId="ADAL" clId="{A5823032-7ECE-4DF8-93AC-2385896AFE64}" dt="2024-02-15T10:21:21.675" v="189"/>
          <ac:picMkLst>
            <pc:docMk/>
            <pc:sldMk cId="3299785547" sldId="286"/>
            <ac:picMk id="3" creationId="{9613411E-3E67-404D-8867-24EFF259579D}"/>
          </ac:picMkLst>
        </pc:picChg>
        <pc:picChg chg="mod">
          <ac:chgData name="Angelique White" userId="964a3624-6805-48a3-8ac3-8716680ca40a" providerId="ADAL" clId="{A5823032-7ECE-4DF8-93AC-2385896AFE64}" dt="2024-02-15T10:21:21.675" v="189"/>
          <ac:picMkLst>
            <pc:docMk/>
            <pc:sldMk cId="3299785547" sldId="286"/>
            <ac:picMk id="5" creationId="{5DA086EE-A5CE-4673-9308-B3BB015BB1A4}"/>
          </ac:picMkLst>
        </pc:picChg>
        <pc:picChg chg="mod">
          <ac:chgData name="Angelique White" userId="964a3624-6805-48a3-8ac3-8716680ca40a" providerId="ADAL" clId="{A5823032-7ECE-4DF8-93AC-2385896AFE64}" dt="2024-02-15T10:21:21.675" v="189"/>
          <ac:picMkLst>
            <pc:docMk/>
            <pc:sldMk cId="3299785547" sldId="286"/>
            <ac:picMk id="10" creationId="{06F2DF9B-E041-8247-9A86-ECFB0F43235A}"/>
          </ac:picMkLst>
        </pc:picChg>
        <pc:picChg chg="mod">
          <ac:chgData name="Angelique White" userId="964a3624-6805-48a3-8ac3-8716680ca40a" providerId="ADAL" clId="{A5823032-7ECE-4DF8-93AC-2385896AFE64}" dt="2024-02-15T10:21:21.675" v="189"/>
          <ac:picMkLst>
            <pc:docMk/>
            <pc:sldMk cId="3299785547" sldId="286"/>
            <ac:picMk id="15" creationId="{359880B7-BE0D-3CC4-709C-3080C622B081}"/>
          </ac:picMkLst>
        </pc:picChg>
        <pc:picChg chg="mod">
          <ac:chgData name="Angelique White" userId="964a3624-6805-48a3-8ac3-8716680ca40a" providerId="ADAL" clId="{A5823032-7ECE-4DF8-93AC-2385896AFE64}" dt="2024-02-28T12:02:20.486" v="1505" actId="1440"/>
          <ac:picMkLst>
            <pc:docMk/>
            <pc:sldMk cId="3299785547" sldId="286"/>
            <ac:picMk id="17" creationId="{531DFC7D-EB2A-2A47-92AF-712A8916084C}"/>
          </ac:picMkLst>
        </pc:picChg>
      </pc:sldChg>
      <pc:sldChg chg="modSp mod modNotes">
        <pc:chgData name="Angelique White" userId="964a3624-6805-48a3-8ac3-8716680ca40a" providerId="ADAL" clId="{A5823032-7ECE-4DF8-93AC-2385896AFE64}" dt="2024-02-28T12:04:13.099" v="1516" actId="14100"/>
        <pc:sldMkLst>
          <pc:docMk/>
          <pc:sldMk cId="413737975" sldId="287"/>
        </pc:sldMkLst>
        <pc:spChg chg="mod">
          <ac:chgData name="Angelique White" userId="964a3624-6805-48a3-8ac3-8716680ca40a" providerId="ADAL" clId="{A5823032-7ECE-4DF8-93AC-2385896AFE64}" dt="2024-02-15T10:21:21.675" v="189"/>
          <ac:spMkLst>
            <pc:docMk/>
            <pc:sldMk cId="413737975" sldId="287"/>
            <ac:spMk id="2" creationId="{BB009787-ED51-1DD6-09FE-6C130AEF6348}"/>
          </ac:spMkLst>
        </pc:spChg>
        <pc:spChg chg="mod">
          <ac:chgData name="Angelique White" userId="964a3624-6805-48a3-8ac3-8716680ca40a" providerId="ADAL" clId="{A5823032-7ECE-4DF8-93AC-2385896AFE64}" dt="2024-02-15T10:21:21.675" v="189"/>
          <ac:spMkLst>
            <pc:docMk/>
            <pc:sldMk cId="413737975" sldId="287"/>
            <ac:spMk id="7" creationId="{AA265496-2951-AB4F-8D00-1957720170A8}"/>
          </ac:spMkLst>
        </pc:spChg>
        <pc:picChg chg="mod">
          <ac:chgData name="Angelique White" userId="964a3624-6805-48a3-8ac3-8716680ca40a" providerId="ADAL" clId="{A5823032-7ECE-4DF8-93AC-2385896AFE64}" dt="2024-02-15T10:21:21.675" v="189"/>
          <ac:picMkLst>
            <pc:docMk/>
            <pc:sldMk cId="413737975" sldId="287"/>
            <ac:picMk id="3" creationId="{7F371B27-3C1A-435F-BA49-00562379EF01}"/>
          </ac:picMkLst>
        </pc:picChg>
        <pc:picChg chg="mod">
          <ac:chgData name="Angelique White" userId="964a3624-6805-48a3-8ac3-8716680ca40a" providerId="ADAL" clId="{A5823032-7ECE-4DF8-93AC-2385896AFE64}" dt="2024-02-28T12:04:13.099" v="1516" actId="14100"/>
          <ac:picMkLst>
            <pc:docMk/>
            <pc:sldMk cId="413737975" sldId="287"/>
            <ac:picMk id="9" creationId="{12608B9B-7AF7-524B-812B-2636D0BD4306}"/>
          </ac:picMkLst>
        </pc:picChg>
        <pc:picChg chg="mod">
          <ac:chgData name="Angelique White" userId="964a3624-6805-48a3-8ac3-8716680ca40a" providerId="ADAL" clId="{A5823032-7ECE-4DF8-93AC-2385896AFE64}" dt="2024-02-15T10:21:21.675" v="189"/>
          <ac:picMkLst>
            <pc:docMk/>
            <pc:sldMk cId="413737975" sldId="287"/>
            <ac:picMk id="12" creationId="{88C1EF1D-7B82-094B-968C-32BC7D43A45E}"/>
          </ac:picMkLst>
        </pc:picChg>
      </pc:sldChg>
      <pc:sldChg chg="modSp mod modNotes">
        <pc:chgData name="Angelique White" userId="964a3624-6805-48a3-8ac3-8716680ca40a" providerId="ADAL" clId="{A5823032-7ECE-4DF8-93AC-2385896AFE64}" dt="2024-02-28T12:03:51.657" v="1513" actId="1440"/>
        <pc:sldMkLst>
          <pc:docMk/>
          <pc:sldMk cId="3196770414" sldId="288"/>
        </pc:sldMkLst>
        <pc:spChg chg="mod">
          <ac:chgData name="Angelique White" userId="964a3624-6805-48a3-8ac3-8716680ca40a" providerId="ADAL" clId="{A5823032-7ECE-4DF8-93AC-2385896AFE64}" dt="2024-02-15T10:21:21.675" v="189"/>
          <ac:spMkLst>
            <pc:docMk/>
            <pc:sldMk cId="3196770414" sldId="288"/>
            <ac:spMk id="2" creationId="{5A1122C5-8909-431D-A1A7-B4E51FBC4072}"/>
          </ac:spMkLst>
        </pc:spChg>
        <pc:spChg chg="mod">
          <ac:chgData name="Angelique White" userId="964a3624-6805-48a3-8ac3-8716680ca40a" providerId="ADAL" clId="{A5823032-7ECE-4DF8-93AC-2385896AFE64}" dt="2024-02-15T10:29:59.070" v="213" actId="1076"/>
          <ac:spMkLst>
            <pc:docMk/>
            <pc:sldMk cId="3196770414" sldId="288"/>
            <ac:spMk id="3" creationId="{03C37F7B-9235-43BD-80FC-49443EF0A176}"/>
          </ac:spMkLst>
        </pc:spChg>
        <pc:spChg chg="mod">
          <ac:chgData name="Angelique White" userId="964a3624-6805-48a3-8ac3-8716680ca40a" providerId="ADAL" clId="{A5823032-7ECE-4DF8-93AC-2385896AFE64}" dt="2024-02-15T10:29:50.263" v="211" actId="1076"/>
          <ac:spMkLst>
            <pc:docMk/>
            <pc:sldMk cId="3196770414" sldId="288"/>
            <ac:spMk id="4" creationId="{B0045F7E-CC7B-46E9-9ACF-F4EE7FCCCA0D}"/>
          </ac:spMkLst>
        </pc:spChg>
        <pc:spChg chg="mod">
          <ac:chgData name="Angelique White" userId="964a3624-6805-48a3-8ac3-8716680ca40a" providerId="ADAL" clId="{A5823032-7ECE-4DF8-93AC-2385896AFE64}" dt="2024-02-15T10:30:01.410" v="214" actId="1076"/>
          <ac:spMkLst>
            <pc:docMk/>
            <pc:sldMk cId="3196770414" sldId="288"/>
            <ac:spMk id="5" creationId="{8C9ACE73-56A0-4302-A2D2-6C2674873D6D}"/>
          </ac:spMkLst>
        </pc:spChg>
        <pc:spChg chg="mod">
          <ac:chgData name="Angelique White" userId="964a3624-6805-48a3-8ac3-8716680ca40a" providerId="ADAL" clId="{A5823032-7ECE-4DF8-93AC-2385896AFE64}" dt="2024-02-15T10:29:55.893" v="212" actId="1076"/>
          <ac:spMkLst>
            <pc:docMk/>
            <pc:sldMk cId="3196770414" sldId="288"/>
            <ac:spMk id="6" creationId="{FA222114-EFB8-4B45-8BEC-FC9CAB17738B}"/>
          </ac:spMkLst>
        </pc:spChg>
        <pc:spChg chg="mod">
          <ac:chgData name="Angelique White" userId="964a3624-6805-48a3-8ac3-8716680ca40a" providerId="ADAL" clId="{A5823032-7ECE-4DF8-93AC-2385896AFE64}" dt="2024-02-15T10:21:21.675" v="189"/>
          <ac:spMkLst>
            <pc:docMk/>
            <pc:sldMk cId="3196770414" sldId="288"/>
            <ac:spMk id="7" creationId="{674D3457-977F-48BE-8738-CF8F4F8EC1CA}"/>
          </ac:spMkLst>
        </pc:spChg>
        <pc:spChg chg="mod">
          <ac:chgData name="Angelique White" userId="964a3624-6805-48a3-8ac3-8716680ca40a" providerId="ADAL" clId="{A5823032-7ECE-4DF8-93AC-2385896AFE64}" dt="2024-02-15T10:21:21.675" v="189"/>
          <ac:spMkLst>
            <pc:docMk/>
            <pc:sldMk cId="3196770414" sldId="288"/>
            <ac:spMk id="8" creationId="{C0F58854-87DB-4AB1-9A9E-8BA556904E78}"/>
          </ac:spMkLst>
        </pc:spChg>
        <pc:spChg chg="mod">
          <ac:chgData name="Angelique White" userId="964a3624-6805-48a3-8ac3-8716680ca40a" providerId="ADAL" clId="{A5823032-7ECE-4DF8-93AC-2385896AFE64}" dt="2024-02-15T10:21:21.675" v="189"/>
          <ac:spMkLst>
            <pc:docMk/>
            <pc:sldMk cId="3196770414" sldId="288"/>
            <ac:spMk id="9" creationId="{D203B331-A7DE-F74D-B29F-9DA5431B9541}"/>
          </ac:spMkLst>
        </pc:spChg>
        <pc:spChg chg="mod">
          <ac:chgData name="Angelique White" userId="964a3624-6805-48a3-8ac3-8716680ca40a" providerId="ADAL" clId="{A5823032-7ECE-4DF8-93AC-2385896AFE64}" dt="2024-02-15T10:21:21.675" v="189"/>
          <ac:spMkLst>
            <pc:docMk/>
            <pc:sldMk cId="3196770414" sldId="288"/>
            <ac:spMk id="11" creationId="{342C07DE-2877-8E89-9F8A-49BB3A4B6B16}"/>
          </ac:spMkLst>
        </pc:spChg>
        <pc:picChg chg="mod">
          <ac:chgData name="Angelique White" userId="964a3624-6805-48a3-8ac3-8716680ca40a" providerId="ADAL" clId="{A5823032-7ECE-4DF8-93AC-2385896AFE64}" dt="2024-02-15T10:21:21.675" v="189"/>
          <ac:picMkLst>
            <pc:docMk/>
            <pc:sldMk cId="3196770414" sldId="288"/>
            <ac:picMk id="10" creationId="{06F2DF9B-E041-8247-9A86-ECFB0F43235A}"/>
          </ac:picMkLst>
        </pc:picChg>
        <pc:picChg chg="mod">
          <ac:chgData name="Angelique White" userId="964a3624-6805-48a3-8ac3-8716680ca40a" providerId="ADAL" clId="{A5823032-7ECE-4DF8-93AC-2385896AFE64}" dt="2024-02-28T12:03:51.657" v="1513" actId="1440"/>
          <ac:picMkLst>
            <pc:docMk/>
            <pc:sldMk cId="3196770414" sldId="288"/>
            <ac:picMk id="17" creationId="{531DFC7D-EB2A-2A47-92AF-712A8916084C}"/>
          </ac:picMkLst>
        </pc:picChg>
        <pc:cxnChg chg="mod">
          <ac:chgData name="Angelique White" userId="964a3624-6805-48a3-8ac3-8716680ca40a" providerId="ADAL" clId="{A5823032-7ECE-4DF8-93AC-2385896AFE64}" dt="2024-02-15T10:21:21.675" v="189"/>
          <ac:cxnSpMkLst>
            <pc:docMk/>
            <pc:sldMk cId="3196770414" sldId="288"/>
            <ac:cxnSpMk id="12" creationId="{5DB2F2E5-62C1-4143-997E-5115E81D3322}"/>
          </ac:cxnSpMkLst>
        </pc:cxnChg>
      </pc:sldChg>
      <pc:sldChg chg="addSp delSp modSp mod modNotes">
        <pc:chgData name="Angelique White" userId="964a3624-6805-48a3-8ac3-8716680ca40a" providerId="ADAL" clId="{A5823032-7ECE-4DF8-93AC-2385896AFE64}" dt="2024-02-27T12:58:38.628" v="1121" actId="21"/>
        <pc:sldMkLst>
          <pc:docMk/>
          <pc:sldMk cId="2392868534" sldId="289"/>
        </pc:sldMkLst>
        <pc:spChg chg="mod">
          <ac:chgData name="Angelique White" userId="964a3624-6805-48a3-8ac3-8716680ca40a" providerId="ADAL" clId="{A5823032-7ECE-4DF8-93AC-2385896AFE64}" dt="2024-02-27T09:59:03.636" v="1041" actId="207"/>
          <ac:spMkLst>
            <pc:docMk/>
            <pc:sldMk cId="2392868534" sldId="289"/>
            <ac:spMk id="2" creationId="{96CBBD34-F740-4D08-BAF0-4A84F8B8AC75}"/>
          </ac:spMkLst>
        </pc:spChg>
        <pc:spChg chg="mod">
          <ac:chgData name="Angelique White" userId="964a3624-6805-48a3-8ac3-8716680ca40a" providerId="ADAL" clId="{A5823032-7ECE-4DF8-93AC-2385896AFE64}" dt="2024-02-15T10:21:21.675" v="189"/>
          <ac:spMkLst>
            <pc:docMk/>
            <pc:sldMk cId="2392868534" sldId="289"/>
            <ac:spMk id="4" creationId="{82A9B50B-500E-52C7-2B53-E081E50DB554}"/>
          </ac:spMkLst>
        </pc:spChg>
        <pc:spChg chg="add del mod">
          <ac:chgData name="Angelique White" userId="964a3624-6805-48a3-8ac3-8716680ca40a" providerId="ADAL" clId="{A5823032-7ECE-4DF8-93AC-2385896AFE64}" dt="2024-02-27T12:58:23.958" v="1118" actId="21"/>
          <ac:spMkLst>
            <pc:docMk/>
            <pc:sldMk cId="2392868534" sldId="289"/>
            <ac:spMk id="6" creationId="{FE30813F-B0A5-1B88-698E-B6E44D71E8C4}"/>
          </ac:spMkLst>
        </pc:spChg>
        <pc:spChg chg="mod">
          <ac:chgData name="Angelique White" userId="964a3624-6805-48a3-8ac3-8716680ca40a" providerId="ADAL" clId="{A5823032-7ECE-4DF8-93AC-2385896AFE64}" dt="2024-02-15T10:21:21.675" v="189"/>
          <ac:spMkLst>
            <pc:docMk/>
            <pc:sldMk cId="2392868534" sldId="289"/>
            <ac:spMk id="7" creationId="{674D3457-977F-48BE-8738-CF8F4F8EC1CA}"/>
          </ac:spMkLst>
        </pc:spChg>
        <pc:spChg chg="add del mod">
          <ac:chgData name="Angelique White" userId="964a3624-6805-48a3-8ac3-8716680ca40a" providerId="ADAL" clId="{A5823032-7ECE-4DF8-93AC-2385896AFE64}" dt="2024-02-27T12:58:38.628" v="1121" actId="21"/>
          <ac:spMkLst>
            <pc:docMk/>
            <pc:sldMk cId="2392868534" sldId="289"/>
            <ac:spMk id="8" creationId="{8C198E2A-7116-D4EA-3495-ECFD42A2C216}"/>
          </ac:spMkLst>
        </pc:spChg>
        <pc:picChg chg="mod">
          <ac:chgData name="Angelique White" userId="964a3624-6805-48a3-8ac3-8716680ca40a" providerId="ADAL" clId="{A5823032-7ECE-4DF8-93AC-2385896AFE64}" dt="2024-02-19T13:09:46.198" v="295" actId="1076"/>
          <ac:picMkLst>
            <pc:docMk/>
            <pc:sldMk cId="2392868534" sldId="289"/>
            <ac:picMk id="3" creationId="{0E7F3855-7631-4AB5-9F66-C9C2E5E36206}"/>
          </ac:picMkLst>
        </pc:picChg>
        <pc:picChg chg="add del mod">
          <ac:chgData name="Angelique White" userId="964a3624-6805-48a3-8ac3-8716680ca40a" providerId="ADAL" clId="{A5823032-7ECE-4DF8-93AC-2385896AFE64}" dt="2024-02-27T12:57:51.832" v="1112" actId="21"/>
          <ac:picMkLst>
            <pc:docMk/>
            <pc:sldMk cId="2392868534" sldId="289"/>
            <ac:picMk id="5" creationId="{8715417F-F951-DACE-4904-79C2C2749086}"/>
          </ac:picMkLst>
        </pc:picChg>
        <pc:picChg chg="mod">
          <ac:chgData name="Angelique White" userId="964a3624-6805-48a3-8ac3-8716680ca40a" providerId="ADAL" clId="{A5823032-7ECE-4DF8-93AC-2385896AFE64}" dt="2024-02-15T10:21:21.675" v="189"/>
          <ac:picMkLst>
            <pc:docMk/>
            <pc:sldMk cId="2392868534" sldId="289"/>
            <ac:picMk id="10" creationId="{06F2DF9B-E041-8247-9A86-ECFB0F43235A}"/>
          </ac:picMkLst>
        </pc:picChg>
        <pc:picChg chg="mod">
          <ac:chgData name="Angelique White" userId="964a3624-6805-48a3-8ac3-8716680ca40a" providerId="ADAL" clId="{A5823032-7ECE-4DF8-93AC-2385896AFE64}" dt="2024-02-27T12:57:30.424" v="1109" actId="1076"/>
          <ac:picMkLst>
            <pc:docMk/>
            <pc:sldMk cId="2392868534" sldId="289"/>
            <ac:picMk id="17" creationId="{531DFC7D-EB2A-2A47-92AF-712A8916084C}"/>
          </ac:picMkLst>
        </pc:picChg>
        <pc:cxnChg chg="mod">
          <ac:chgData name="Angelique White" userId="964a3624-6805-48a3-8ac3-8716680ca40a" providerId="ADAL" clId="{A5823032-7ECE-4DF8-93AC-2385896AFE64}" dt="2024-02-15T10:21:21.675" v="189"/>
          <ac:cxnSpMkLst>
            <pc:docMk/>
            <pc:sldMk cId="2392868534" sldId="289"/>
            <ac:cxnSpMk id="12" creationId="{5DB2F2E5-62C1-4143-997E-5115E81D3322}"/>
          </ac:cxnSpMkLst>
        </pc:cxnChg>
      </pc:sldChg>
      <pc:sldChg chg="modSp mod modNotes">
        <pc:chgData name="Angelique White" userId="964a3624-6805-48a3-8ac3-8716680ca40a" providerId="ADAL" clId="{A5823032-7ECE-4DF8-93AC-2385896AFE64}" dt="2024-02-28T12:02:32.012" v="1506" actId="1440"/>
        <pc:sldMkLst>
          <pc:docMk/>
          <pc:sldMk cId="2995758512" sldId="291"/>
        </pc:sldMkLst>
        <pc:spChg chg="mod">
          <ac:chgData name="Angelique White" userId="964a3624-6805-48a3-8ac3-8716680ca40a" providerId="ADAL" clId="{A5823032-7ECE-4DF8-93AC-2385896AFE64}" dt="2024-02-15T10:21:21.675" v="189"/>
          <ac:spMkLst>
            <pc:docMk/>
            <pc:sldMk cId="2995758512" sldId="291"/>
            <ac:spMk id="2" creationId="{73061511-E6E0-4E28-A35A-C6AF4289E2B6}"/>
          </ac:spMkLst>
        </pc:spChg>
        <pc:spChg chg="mod">
          <ac:chgData name="Angelique White" userId="964a3624-6805-48a3-8ac3-8716680ca40a" providerId="ADAL" clId="{A5823032-7ECE-4DF8-93AC-2385896AFE64}" dt="2024-02-15T10:21:21.675" v="189"/>
          <ac:spMkLst>
            <pc:docMk/>
            <pc:sldMk cId="2995758512" sldId="291"/>
            <ac:spMk id="4" creationId="{ECFF1E2C-E023-1EC3-7F7C-9F783AB020AD}"/>
          </ac:spMkLst>
        </pc:spChg>
        <pc:spChg chg="mod">
          <ac:chgData name="Angelique White" userId="964a3624-6805-48a3-8ac3-8716680ca40a" providerId="ADAL" clId="{A5823032-7ECE-4DF8-93AC-2385896AFE64}" dt="2024-02-15T10:21:21.675" v="189"/>
          <ac:spMkLst>
            <pc:docMk/>
            <pc:sldMk cId="2995758512" sldId="291"/>
            <ac:spMk id="7" creationId="{AA265496-2951-AB4F-8D00-1957720170A8}"/>
          </ac:spMkLst>
        </pc:spChg>
        <pc:spChg chg="mod">
          <ac:chgData name="Angelique White" userId="964a3624-6805-48a3-8ac3-8716680ca40a" providerId="ADAL" clId="{A5823032-7ECE-4DF8-93AC-2385896AFE64}" dt="2024-02-15T10:21:21.675" v="189"/>
          <ac:spMkLst>
            <pc:docMk/>
            <pc:sldMk cId="2995758512" sldId="291"/>
            <ac:spMk id="8" creationId="{901D09F2-4D7F-4B31-92EA-CA4358F292A7}"/>
          </ac:spMkLst>
        </pc:spChg>
        <pc:picChg chg="mod">
          <ac:chgData name="Angelique White" userId="964a3624-6805-48a3-8ac3-8716680ca40a" providerId="ADAL" clId="{A5823032-7ECE-4DF8-93AC-2385896AFE64}" dt="2024-02-15T10:21:21.675" v="189"/>
          <ac:picMkLst>
            <pc:docMk/>
            <pc:sldMk cId="2995758512" sldId="291"/>
            <ac:picMk id="3" creationId="{4DC18C14-64F7-4D91-8827-4D52F895B501}"/>
          </ac:picMkLst>
        </pc:picChg>
        <pc:picChg chg="mod">
          <ac:chgData name="Angelique White" userId="964a3624-6805-48a3-8ac3-8716680ca40a" providerId="ADAL" clId="{A5823032-7ECE-4DF8-93AC-2385896AFE64}" dt="2024-02-28T12:02:32.012" v="1506" actId="1440"/>
          <ac:picMkLst>
            <pc:docMk/>
            <pc:sldMk cId="2995758512" sldId="291"/>
            <ac:picMk id="9" creationId="{12608B9B-7AF7-524B-812B-2636D0BD4306}"/>
          </ac:picMkLst>
        </pc:picChg>
        <pc:picChg chg="mod">
          <ac:chgData name="Angelique White" userId="964a3624-6805-48a3-8ac3-8716680ca40a" providerId="ADAL" clId="{A5823032-7ECE-4DF8-93AC-2385896AFE64}" dt="2024-02-15T10:21:21.675" v="189"/>
          <ac:picMkLst>
            <pc:docMk/>
            <pc:sldMk cId="2995758512" sldId="291"/>
            <ac:picMk id="12" creationId="{88C1EF1D-7B82-094B-968C-32BC7D43A45E}"/>
          </ac:picMkLst>
        </pc:picChg>
        <pc:picChg chg="mod">
          <ac:chgData name="Angelique White" userId="964a3624-6805-48a3-8ac3-8716680ca40a" providerId="ADAL" clId="{A5823032-7ECE-4DF8-93AC-2385896AFE64}" dt="2024-02-15T10:21:21.675" v="189"/>
          <ac:picMkLst>
            <pc:docMk/>
            <pc:sldMk cId="2995758512" sldId="291"/>
            <ac:picMk id="2052" creationId="{6EE9AE6D-1E38-41AE-8DF5-70030EE413F2}"/>
          </ac:picMkLst>
        </pc:picChg>
      </pc:sldChg>
      <pc:sldChg chg="modSp modNotes">
        <pc:chgData name="Angelique White" userId="964a3624-6805-48a3-8ac3-8716680ca40a" providerId="ADAL" clId="{A5823032-7ECE-4DF8-93AC-2385896AFE64}" dt="2024-02-15T10:21:21.675" v="189"/>
        <pc:sldMkLst>
          <pc:docMk/>
          <pc:sldMk cId="1272406308" sldId="292"/>
        </pc:sldMkLst>
        <pc:spChg chg="mod">
          <ac:chgData name="Angelique White" userId="964a3624-6805-48a3-8ac3-8716680ca40a" providerId="ADAL" clId="{A5823032-7ECE-4DF8-93AC-2385896AFE64}" dt="2024-02-15T10:21:21.675" v="189"/>
          <ac:spMkLst>
            <pc:docMk/>
            <pc:sldMk cId="1272406308" sldId="292"/>
            <ac:spMk id="2" creationId="{BC029454-CD64-DD27-E661-10651847FB4B}"/>
          </ac:spMkLst>
        </pc:spChg>
        <pc:spChg chg="mod">
          <ac:chgData name="Angelique White" userId="964a3624-6805-48a3-8ac3-8716680ca40a" providerId="ADAL" clId="{A5823032-7ECE-4DF8-93AC-2385896AFE64}" dt="2024-02-15T10:21:21.675" v="189"/>
          <ac:spMkLst>
            <pc:docMk/>
            <pc:sldMk cId="1272406308" sldId="292"/>
            <ac:spMk id="7" creationId="{AA265496-2951-AB4F-8D00-1957720170A8}"/>
          </ac:spMkLst>
        </pc:spChg>
        <pc:spChg chg="mod">
          <ac:chgData name="Angelique White" userId="964a3624-6805-48a3-8ac3-8716680ca40a" providerId="ADAL" clId="{A5823032-7ECE-4DF8-93AC-2385896AFE64}" dt="2024-02-15T10:21:21.675" v="189"/>
          <ac:spMkLst>
            <pc:docMk/>
            <pc:sldMk cId="1272406308" sldId="292"/>
            <ac:spMk id="8" creationId="{901D09F2-4D7F-4B31-92EA-CA4358F292A7}"/>
          </ac:spMkLst>
        </pc:spChg>
        <pc:picChg chg="mod">
          <ac:chgData name="Angelique White" userId="964a3624-6805-48a3-8ac3-8716680ca40a" providerId="ADAL" clId="{A5823032-7ECE-4DF8-93AC-2385896AFE64}" dt="2024-02-15T10:21:21.675" v="189"/>
          <ac:picMkLst>
            <pc:docMk/>
            <pc:sldMk cId="1272406308" sldId="292"/>
            <ac:picMk id="3" creationId="{CCC7A6F0-0AD5-4358-9459-AC1DEA227852}"/>
          </ac:picMkLst>
        </pc:picChg>
        <pc:picChg chg="mod">
          <ac:chgData name="Angelique White" userId="964a3624-6805-48a3-8ac3-8716680ca40a" providerId="ADAL" clId="{A5823032-7ECE-4DF8-93AC-2385896AFE64}" dt="2024-02-15T10:21:21.675" v="189"/>
          <ac:picMkLst>
            <pc:docMk/>
            <pc:sldMk cId="1272406308" sldId="292"/>
            <ac:picMk id="12" creationId="{88C1EF1D-7B82-094B-968C-32BC7D43A45E}"/>
          </ac:picMkLst>
        </pc:picChg>
        <pc:picChg chg="mod">
          <ac:chgData name="Angelique White" userId="964a3624-6805-48a3-8ac3-8716680ca40a" providerId="ADAL" clId="{A5823032-7ECE-4DF8-93AC-2385896AFE64}" dt="2024-02-15T10:21:21.675" v="189"/>
          <ac:picMkLst>
            <pc:docMk/>
            <pc:sldMk cId="1272406308" sldId="292"/>
            <ac:picMk id="1032" creationId="{3EBDDE2C-4914-4458-B0FD-BA3CA86639E0}"/>
          </ac:picMkLst>
        </pc:picChg>
        <pc:picChg chg="mod">
          <ac:chgData name="Angelique White" userId="964a3624-6805-48a3-8ac3-8716680ca40a" providerId="ADAL" clId="{A5823032-7ECE-4DF8-93AC-2385896AFE64}" dt="2024-02-15T10:21:21.675" v="189"/>
          <ac:picMkLst>
            <pc:docMk/>
            <pc:sldMk cId="1272406308" sldId="292"/>
            <ac:picMk id="1038" creationId="{5876AA1A-4E52-4F36-A70A-FA91EABF192D}"/>
          </ac:picMkLst>
        </pc:picChg>
        <pc:picChg chg="mod">
          <ac:chgData name="Angelique White" userId="964a3624-6805-48a3-8ac3-8716680ca40a" providerId="ADAL" clId="{A5823032-7ECE-4DF8-93AC-2385896AFE64}" dt="2024-02-15T10:21:21.675" v="189"/>
          <ac:picMkLst>
            <pc:docMk/>
            <pc:sldMk cId="1272406308" sldId="292"/>
            <ac:picMk id="1042" creationId="{69209ADB-A0FE-44B5-920F-6AAC46CA0148}"/>
          </ac:picMkLst>
        </pc:picChg>
        <pc:picChg chg="mod">
          <ac:chgData name="Angelique White" userId="964a3624-6805-48a3-8ac3-8716680ca40a" providerId="ADAL" clId="{A5823032-7ECE-4DF8-93AC-2385896AFE64}" dt="2024-02-15T10:21:21.675" v="189"/>
          <ac:picMkLst>
            <pc:docMk/>
            <pc:sldMk cId="1272406308" sldId="292"/>
            <ac:picMk id="1044" creationId="{ACB96BED-AFFB-4343-B44E-E7435685781D}"/>
          </ac:picMkLst>
        </pc:picChg>
        <pc:picChg chg="mod">
          <ac:chgData name="Angelique White" userId="964a3624-6805-48a3-8ac3-8716680ca40a" providerId="ADAL" clId="{A5823032-7ECE-4DF8-93AC-2385896AFE64}" dt="2024-02-15T10:21:21.675" v="189"/>
          <ac:picMkLst>
            <pc:docMk/>
            <pc:sldMk cId="1272406308" sldId="292"/>
            <ac:picMk id="1046" creationId="{C15A748B-625A-4C87-B213-42C4CC27560E}"/>
          </ac:picMkLst>
        </pc:picChg>
      </pc:sldChg>
      <pc:sldChg chg="delSp modSp mod delDesignElem modNotes">
        <pc:chgData name="Angelique White" userId="964a3624-6805-48a3-8ac3-8716680ca40a" providerId="ADAL" clId="{A5823032-7ECE-4DF8-93AC-2385896AFE64}" dt="2024-02-15T10:26:38.964" v="208" actId="478"/>
        <pc:sldMkLst>
          <pc:docMk/>
          <pc:sldMk cId="3757546465" sldId="293"/>
        </pc:sldMkLst>
        <pc:spChg chg="mod">
          <ac:chgData name="Angelique White" userId="964a3624-6805-48a3-8ac3-8716680ca40a" providerId="ADAL" clId="{A5823032-7ECE-4DF8-93AC-2385896AFE64}" dt="2024-02-15T10:21:21.675" v="189"/>
          <ac:spMkLst>
            <pc:docMk/>
            <pc:sldMk cId="3757546465" sldId="293"/>
            <ac:spMk id="2" creationId="{BF1B4AF4-413D-3B9E-CBBA-C0A6290199E0}"/>
          </ac:spMkLst>
        </pc:spChg>
        <pc:spChg chg="mod">
          <ac:chgData name="Angelique White" userId="964a3624-6805-48a3-8ac3-8716680ca40a" providerId="ADAL" clId="{A5823032-7ECE-4DF8-93AC-2385896AFE64}" dt="2024-02-15T10:21:21.675" v="189"/>
          <ac:spMkLst>
            <pc:docMk/>
            <pc:sldMk cId="3757546465" sldId="293"/>
            <ac:spMk id="9" creationId="{D203B331-A7DE-F74D-B29F-9DA5431B9541}"/>
          </ac:spMkLst>
        </pc:spChg>
        <pc:spChg chg="mod">
          <ac:chgData name="Angelique White" userId="964a3624-6805-48a3-8ac3-8716680ca40a" providerId="ADAL" clId="{A5823032-7ECE-4DF8-93AC-2385896AFE64}" dt="2024-02-15T10:21:21.675" v="189"/>
          <ac:spMkLst>
            <pc:docMk/>
            <pc:sldMk cId="3757546465" sldId="293"/>
            <ac:spMk id="14" creationId="{B0AA0504-CFC9-4483-898B-70D36DB45213}"/>
          </ac:spMkLst>
        </pc:spChg>
        <pc:spChg chg="mod">
          <ac:chgData name="Angelique White" userId="964a3624-6805-48a3-8ac3-8716680ca40a" providerId="ADAL" clId="{A5823032-7ECE-4DF8-93AC-2385896AFE64}" dt="2024-02-15T09:43:27.567" v="42"/>
          <ac:spMkLst>
            <pc:docMk/>
            <pc:sldMk cId="3757546465" sldId="293"/>
            <ac:spMk id="27" creationId="{4F672C03-E63A-4F6B-96BD-0C4E3F1B82BC}"/>
          </ac:spMkLst>
        </pc:spChg>
        <pc:spChg chg="mod">
          <ac:chgData name="Angelique White" userId="964a3624-6805-48a3-8ac3-8716680ca40a" providerId="ADAL" clId="{A5823032-7ECE-4DF8-93AC-2385896AFE64}" dt="2024-02-15T09:43:27.567" v="42"/>
          <ac:spMkLst>
            <pc:docMk/>
            <pc:sldMk cId="3757546465" sldId="293"/>
            <ac:spMk id="29" creationId="{D3C92F9D-544D-4691-94A7-B937CF4BE369}"/>
          </ac:spMkLst>
        </pc:spChg>
        <pc:spChg chg="del mod">
          <ac:chgData name="Angelique White" userId="964a3624-6805-48a3-8ac3-8716680ca40a" providerId="ADAL" clId="{A5823032-7ECE-4DF8-93AC-2385896AFE64}" dt="2024-02-15T10:00:33.595" v="123"/>
          <ac:spMkLst>
            <pc:docMk/>
            <pc:sldMk cId="3757546465" sldId="293"/>
            <ac:spMk id="38" creationId="{04695F26-39DB-450E-B464-9C76CD233B36}"/>
          </ac:spMkLst>
        </pc:spChg>
        <pc:spChg chg="del mod">
          <ac:chgData name="Angelique White" userId="964a3624-6805-48a3-8ac3-8716680ca40a" providerId="ADAL" clId="{A5823032-7ECE-4DF8-93AC-2385896AFE64}" dt="2024-02-15T10:00:33.595" v="123"/>
          <ac:spMkLst>
            <pc:docMk/>
            <pc:sldMk cId="3757546465" sldId="293"/>
            <ac:spMk id="39" creationId="{2F42E55F-A297-474F-AF2D-6D3A15822BCA}"/>
          </ac:spMkLst>
        </pc:spChg>
        <pc:spChg chg="mod">
          <ac:chgData name="Angelique White" userId="964a3624-6805-48a3-8ac3-8716680ca40a" providerId="ADAL" clId="{A5823032-7ECE-4DF8-93AC-2385896AFE64}" dt="2024-02-15T09:43:27.567" v="42"/>
          <ac:spMkLst>
            <pc:docMk/>
            <pc:sldMk cId="3757546465" sldId="293"/>
            <ac:spMk id="41" creationId="{9BB94CDF-5C33-4B0A-B53F-50762639C1C3}"/>
          </ac:spMkLst>
        </pc:spChg>
        <pc:spChg chg="mod">
          <ac:chgData name="Angelique White" userId="964a3624-6805-48a3-8ac3-8716680ca40a" providerId="ADAL" clId="{A5823032-7ECE-4DF8-93AC-2385896AFE64}" dt="2024-02-15T09:43:27.567" v="42"/>
          <ac:spMkLst>
            <pc:docMk/>
            <pc:sldMk cId="3757546465" sldId="293"/>
            <ac:spMk id="42" creationId="{DCA4DEE4-B7B4-47F4-A9C5-31AED8369A8C}"/>
          </ac:spMkLst>
        </pc:spChg>
        <pc:grpChg chg="del mod">
          <ac:chgData name="Angelique White" userId="964a3624-6805-48a3-8ac3-8716680ca40a" providerId="ADAL" clId="{A5823032-7ECE-4DF8-93AC-2385896AFE64}" dt="2024-02-15T10:00:33.595" v="123"/>
          <ac:grpSpMkLst>
            <pc:docMk/>
            <pc:sldMk cId="3757546465" sldId="293"/>
            <ac:grpSpMk id="40" creationId="{972070F7-E065-4D60-8938-9FB8CDB8ACB0}"/>
          </ac:grpSpMkLst>
        </pc:grpChg>
        <pc:picChg chg="mod">
          <ac:chgData name="Angelique White" userId="964a3624-6805-48a3-8ac3-8716680ca40a" providerId="ADAL" clId="{A5823032-7ECE-4DF8-93AC-2385896AFE64}" dt="2024-02-15T10:21:21.675" v="189"/>
          <ac:picMkLst>
            <pc:docMk/>
            <pc:sldMk cId="3757546465" sldId="293"/>
            <ac:picMk id="3" creationId="{9EE5ADBF-DAAC-4517-8A43-2A3CE320A6AD}"/>
          </ac:picMkLst>
        </pc:picChg>
        <pc:picChg chg="mod">
          <ac:chgData name="Angelique White" userId="964a3624-6805-48a3-8ac3-8716680ca40a" providerId="ADAL" clId="{A5823032-7ECE-4DF8-93AC-2385896AFE64}" dt="2024-02-15T10:21:21.675" v="189"/>
          <ac:picMkLst>
            <pc:docMk/>
            <pc:sldMk cId="3757546465" sldId="293"/>
            <ac:picMk id="10" creationId="{06F2DF9B-E041-8247-9A86-ECFB0F43235A}"/>
          </ac:picMkLst>
        </pc:picChg>
        <pc:picChg chg="del mod">
          <ac:chgData name="Angelique White" userId="964a3624-6805-48a3-8ac3-8716680ca40a" providerId="ADAL" clId="{A5823032-7ECE-4DF8-93AC-2385896AFE64}" dt="2024-02-15T10:26:38.964" v="208" actId="478"/>
          <ac:picMkLst>
            <pc:docMk/>
            <pc:sldMk cId="3757546465" sldId="293"/>
            <ac:picMk id="17" creationId="{531DFC7D-EB2A-2A47-92AF-712A8916084C}"/>
          </ac:picMkLst>
        </pc:picChg>
      </pc:sldChg>
      <pc:sldChg chg="modSp mod modNotes">
        <pc:chgData name="Angelique White" userId="964a3624-6805-48a3-8ac3-8716680ca40a" providerId="ADAL" clId="{A5823032-7ECE-4DF8-93AC-2385896AFE64}" dt="2024-02-15T10:21:21.675" v="189"/>
        <pc:sldMkLst>
          <pc:docMk/>
          <pc:sldMk cId="2602811065" sldId="294"/>
        </pc:sldMkLst>
        <pc:spChg chg="mod">
          <ac:chgData name="Angelique White" userId="964a3624-6805-48a3-8ac3-8716680ca40a" providerId="ADAL" clId="{A5823032-7ECE-4DF8-93AC-2385896AFE64}" dt="2024-02-15T10:21:21.675" v="189"/>
          <ac:spMkLst>
            <pc:docMk/>
            <pc:sldMk cId="2602811065" sldId="294"/>
            <ac:spMk id="2" creationId="{FA357158-75E5-44C2-B2DE-90FE1AD5EF98}"/>
          </ac:spMkLst>
        </pc:spChg>
        <pc:spChg chg="mod">
          <ac:chgData name="Angelique White" userId="964a3624-6805-48a3-8ac3-8716680ca40a" providerId="ADAL" clId="{A5823032-7ECE-4DF8-93AC-2385896AFE64}" dt="2024-02-15T10:21:21.675" v="189"/>
          <ac:spMkLst>
            <pc:docMk/>
            <pc:sldMk cId="2602811065" sldId="294"/>
            <ac:spMk id="4" creationId="{1B0C0B1A-91E9-34C4-E253-C4E083B95605}"/>
          </ac:spMkLst>
        </pc:spChg>
        <pc:spChg chg="mod">
          <ac:chgData name="Angelique White" userId="964a3624-6805-48a3-8ac3-8716680ca40a" providerId="ADAL" clId="{A5823032-7ECE-4DF8-93AC-2385896AFE64}" dt="2024-02-15T10:21:21.675" v="189"/>
          <ac:spMkLst>
            <pc:docMk/>
            <pc:sldMk cId="2602811065" sldId="294"/>
            <ac:spMk id="6" creationId="{E02B47A4-BA95-BF4B-B4C2-591948C3898F}"/>
          </ac:spMkLst>
        </pc:spChg>
        <pc:spChg chg="mod">
          <ac:chgData name="Angelique White" userId="964a3624-6805-48a3-8ac3-8716680ca40a" providerId="ADAL" clId="{A5823032-7ECE-4DF8-93AC-2385896AFE64}" dt="2024-02-15T10:21:21.675" v="189"/>
          <ac:spMkLst>
            <pc:docMk/>
            <pc:sldMk cId="2602811065" sldId="294"/>
            <ac:spMk id="8" creationId="{901D09F2-4D7F-4B31-92EA-CA4358F292A7}"/>
          </ac:spMkLst>
        </pc:spChg>
        <pc:picChg chg="mod">
          <ac:chgData name="Angelique White" userId="964a3624-6805-48a3-8ac3-8716680ca40a" providerId="ADAL" clId="{A5823032-7ECE-4DF8-93AC-2385896AFE64}" dt="2024-02-15T10:21:21.675" v="189"/>
          <ac:picMkLst>
            <pc:docMk/>
            <pc:sldMk cId="2602811065" sldId="294"/>
            <ac:picMk id="3" creationId="{4E11026D-DAA6-1743-921B-5F8F9A6B6324}"/>
          </ac:picMkLst>
        </pc:picChg>
        <pc:picChg chg="mod">
          <ac:chgData name="Angelique White" userId="964a3624-6805-48a3-8ac3-8716680ca40a" providerId="ADAL" clId="{A5823032-7ECE-4DF8-93AC-2385896AFE64}" dt="2024-02-15T10:21:21.675" v="189"/>
          <ac:picMkLst>
            <pc:docMk/>
            <pc:sldMk cId="2602811065" sldId="294"/>
            <ac:picMk id="12" creationId="{88C1EF1D-7B82-094B-968C-32BC7D43A45E}"/>
          </ac:picMkLst>
        </pc:picChg>
      </pc:sldChg>
      <pc:sldChg chg="modSp mod modNotes">
        <pc:chgData name="Angelique White" userId="964a3624-6805-48a3-8ac3-8716680ca40a" providerId="ADAL" clId="{A5823032-7ECE-4DF8-93AC-2385896AFE64}" dt="2024-02-28T12:02:13.409" v="1504" actId="1440"/>
        <pc:sldMkLst>
          <pc:docMk/>
          <pc:sldMk cId="29464116" sldId="297"/>
        </pc:sldMkLst>
        <pc:spChg chg="mod">
          <ac:chgData name="Angelique White" userId="964a3624-6805-48a3-8ac3-8716680ca40a" providerId="ADAL" clId="{A5823032-7ECE-4DF8-93AC-2385896AFE64}" dt="2024-02-15T10:21:21.675" v="189"/>
          <ac:spMkLst>
            <pc:docMk/>
            <pc:sldMk cId="29464116" sldId="297"/>
            <ac:spMk id="2" creationId="{BB1DFE66-0DEB-C0A7-1DEA-C52A29499E0D}"/>
          </ac:spMkLst>
        </pc:spChg>
        <pc:spChg chg="mod">
          <ac:chgData name="Angelique White" userId="964a3624-6805-48a3-8ac3-8716680ca40a" providerId="ADAL" clId="{A5823032-7ECE-4DF8-93AC-2385896AFE64}" dt="2024-02-27T19:00:28.453" v="1260" actId="115"/>
          <ac:spMkLst>
            <pc:docMk/>
            <pc:sldMk cId="29464116" sldId="297"/>
            <ac:spMk id="3" creationId="{69F440B7-7024-E7D3-0EB7-1F125FFD5DB8}"/>
          </ac:spMkLst>
        </pc:spChg>
        <pc:spChg chg="mod">
          <ac:chgData name="Angelique White" userId="964a3624-6805-48a3-8ac3-8716680ca40a" providerId="ADAL" clId="{A5823032-7ECE-4DF8-93AC-2385896AFE64}" dt="2024-02-15T10:21:21.675" v="189"/>
          <ac:spMkLst>
            <pc:docMk/>
            <pc:sldMk cId="29464116" sldId="297"/>
            <ac:spMk id="7" creationId="{674D3457-977F-48BE-8738-CF8F4F8EC1CA}"/>
          </ac:spMkLst>
        </pc:spChg>
        <pc:spChg chg="mod">
          <ac:chgData name="Angelique White" userId="964a3624-6805-48a3-8ac3-8716680ca40a" providerId="ADAL" clId="{A5823032-7ECE-4DF8-93AC-2385896AFE64}" dt="2024-02-15T10:21:21.675" v="189"/>
          <ac:spMkLst>
            <pc:docMk/>
            <pc:sldMk cId="29464116" sldId="297"/>
            <ac:spMk id="9" creationId="{D203B331-A7DE-F74D-B29F-9DA5431B9541}"/>
          </ac:spMkLst>
        </pc:spChg>
        <pc:graphicFrameChg chg="mod">
          <ac:chgData name="Angelique White" userId="964a3624-6805-48a3-8ac3-8716680ca40a" providerId="ADAL" clId="{A5823032-7ECE-4DF8-93AC-2385896AFE64}" dt="2024-02-15T10:21:21.675" v="189"/>
          <ac:graphicFrameMkLst>
            <pc:docMk/>
            <pc:sldMk cId="29464116" sldId="297"/>
            <ac:graphicFrameMk id="19" creationId="{4B84912D-EEBA-4682-1C60-350F8CA28552}"/>
          </ac:graphicFrameMkLst>
        </pc:graphicFrameChg>
        <pc:picChg chg="mod">
          <ac:chgData name="Angelique White" userId="964a3624-6805-48a3-8ac3-8716680ca40a" providerId="ADAL" clId="{A5823032-7ECE-4DF8-93AC-2385896AFE64}" dt="2024-02-15T10:21:21.675" v="189"/>
          <ac:picMkLst>
            <pc:docMk/>
            <pc:sldMk cId="29464116" sldId="297"/>
            <ac:picMk id="4" creationId="{387A9D75-2643-91D2-865B-86EA62134D86}"/>
          </ac:picMkLst>
        </pc:picChg>
        <pc:picChg chg="mod">
          <ac:chgData name="Angelique White" userId="964a3624-6805-48a3-8ac3-8716680ca40a" providerId="ADAL" clId="{A5823032-7ECE-4DF8-93AC-2385896AFE64}" dt="2024-02-15T10:21:21.675" v="189"/>
          <ac:picMkLst>
            <pc:docMk/>
            <pc:sldMk cId="29464116" sldId="297"/>
            <ac:picMk id="5" creationId="{80BBFE14-0F28-FB21-4EF8-231CB5FDD192}"/>
          </ac:picMkLst>
        </pc:picChg>
        <pc:picChg chg="mod">
          <ac:chgData name="Angelique White" userId="964a3624-6805-48a3-8ac3-8716680ca40a" providerId="ADAL" clId="{A5823032-7ECE-4DF8-93AC-2385896AFE64}" dt="2024-02-15T10:21:21.675" v="189"/>
          <ac:picMkLst>
            <pc:docMk/>
            <pc:sldMk cId="29464116" sldId="297"/>
            <ac:picMk id="10" creationId="{06F2DF9B-E041-8247-9A86-ECFB0F43235A}"/>
          </ac:picMkLst>
        </pc:picChg>
        <pc:picChg chg="mod">
          <ac:chgData name="Angelique White" userId="964a3624-6805-48a3-8ac3-8716680ca40a" providerId="ADAL" clId="{A5823032-7ECE-4DF8-93AC-2385896AFE64}" dt="2024-02-15T10:21:21.675" v="189"/>
          <ac:picMkLst>
            <pc:docMk/>
            <pc:sldMk cId="29464116" sldId="297"/>
            <ac:picMk id="13" creationId="{63B228C9-4880-3838-9897-1AAD0AFB1D89}"/>
          </ac:picMkLst>
        </pc:picChg>
        <pc:picChg chg="mod">
          <ac:chgData name="Angelique White" userId="964a3624-6805-48a3-8ac3-8716680ca40a" providerId="ADAL" clId="{A5823032-7ECE-4DF8-93AC-2385896AFE64}" dt="2024-02-28T12:02:13.409" v="1504" actId="1440"/>
          <ac:picMkLst>
            <pc:docMk/>
            <pc:sldMk cId="29464116" sldId="297"/>
            <ac:picMk id="17" creationId="{531DFC7D-EB2A-2A47-92AF-712A8916084C}"/>
          </ac:picMkLst>
        </pc:picChg>
        <pc:cxnChg chg="mod">
          <ac:chgData name="Angelique White" userId="964a3624-6805-48a3-8ac3-8716680ca40a" providerId="ADAL" clId="{A5823032-7ECE-4DF8-93AC-2385896AFE64}" dt="2024-02-27T19:00:33.906" v="1261" actId="14100"/>
          <ac:cxnSpMkLst>
            <pc:docMk/>
            <pc:sldMk cId="29464116" sldId="297"/>
            <ac:cxnSpMk id="12" creationId="{5DB2F2E5-62C1-4143-997E-5115E81D3322}"/>
          </ac:cxnSpMkLst>
        </pc:cxnChg>
      </pc:sldChg>
      <pc:sldChg chg="addSp delSp modSp mod">
        <pc:chgData name="Angelique White" userId="964a3624-6805-48a3-8ac3-8716680ca40a" providerId="ADAL" clId="{A5823032-7ECE-4DF8-93AC-2385896AFE64}" dt="2024-02-28T12:06:43.319" v="1518" actId="1076"/>
        <pc:sldMkLst>
          <pc:docMk/>
          <pc:sldMk cId="1003962426" sldId="299"/>
        </pc:sldMkLst>
        <pc:spChg chg="mod">
          <ac:chgData name="Angelique White" userId="964a3624-6805-48a3-8ac3-8716680ca40a" providerId="ADAL" clId="{A5823032-7ECE-4DF8-93AC-2385896AFE64}" dt="2024-02-15T10:21:21.675" v="189"/>
          <ac:spMkLst>
            <pc:docMk/>
            <pc:sldMk cId="1003962426" sldId="299"/>
            <ac:spMk id="2" creationId="{800AB426-5B7C-607E-D413-5D2C9495CC0A}"/>
          </ac:spMkLst>
        </pc:spChg>
        <pc:spChg chg="mod">
          <ac:chgData name="Angelique White" userId="964a3624-6805-48a3-8ac3-8716680ca40a" providerId="ADAL" clId="{A5823032-7ECE-4DF8-93AC-2385896AFE64}" dt="2024-02-15T10:21:21.675" v="189"/>
          <ac:spMkLst>
            <pc:docMk/>
            <pc:sldMk cId="1003962426" sldId="299"/>
            <ac:spMk id="3" creationId="{A7402EE0-E3FA-1C08-28ED-E61CB7C087D0}"/>
          </ac:spMkLst>
        </pc:spChg>
        <pc:spChg chg="mod">
          <ac:chgData name="Angelique White" userId="964a3624-6805-48a3-8ac3-8716680ca40a" providerId="ADAL" clId="{A5823032-7ECE-4DF8-93AC-2385896AFE64}" dt="2024-02-15T10:21:21.675" v="189"/>
          <ac:spMkLst>
            <pc:docMk/>
            <pc:sldMk cId="1003962426" sldId="299"/>
            <ac:spMk id="6" creationId="{60CA36CB-E260-2D97-35AE-3A013E8ABD41}"/>
          </ac:spMkLst>
        </pc:spChg>
        <pc:picChg chg="add del mod">
          <ac:chgData name="Angelique White" userId="964a3624-6805-48a3-8ac3-8716680ca40a" providerId="ADAL" clId="{A5823032-7ECE-4DF8-93AC-2385896AFE64}" dt="2024-02-28T11:28:31.305" v="1306" actId="478"/>
          <ac:picMkLst>
            <pc:docMk/>
            <pc:sldMk cId="1003962426" sldId="299"/>
            <ac:picMk id="4" creationId="{908BC8C3-3736-160D-FC97-901F3BFEA5DA}"/>
          </ac:picMkLst>
        </pc:picChg>
        <pc:picChg chg="add del mod">
          <ac:chgData name="Angelique White" userId="964a3624-6805-48a3-8ac3-8716680ca40a" providerId="ADAL" clId="{A5823032-7ECE-4DF8-93AC-2385896AFE64}" dt="2024-02-28T11:30:56.345" v="1312" actId="21"/>
          <ac:picMkLst>
            <pc:docMk/>
            <pc:sldMk cId="1003962426" sldId="299"/>
            <ac:picMk id="5" creationId="{FB5B0D82-120A-40F6-C16F-3F5703CC2529}"/>
          </ac:picMkLst>
        </pc:picChg>
        <pc:picChg chg="add mod">
          <ac:chgData name="Angelique White" userId="964a3624-6805-48a3-8ac3-8716680ca40a" providerId="ADAL" clId="{A5823032-7ECE-4DF8-93AC-2385896AFE64}" dt="2024-02-28T12:06:43.319" v="1518" actId="1076"/>
          <ac:picMkLst>
            <pc:docMk/>
            <pc:sldMk cId="1003962426" sldId="299"/>
            <ac:picMk id="7" creationId="{4C6A0E1B-CDB3-71D5-E9EE-5686A3D291ED}"/>
          </ac:picMkLst>
        </pc:picChg>
      </pc:sldChg>
      <pc:sldChg chg="addSp delSp modSp mod">
        <pc:chgData name="Angelique White" userId="964a3624-6805-48a3-8ac3-8716680ca40a" providerId="ADAL" clId="{A5823032-7ECE-4DF8-93AC-2385896AFE64}" dt="2024-02-28T11:32:36.021" v="1321" actId="478"/>
        <pc:sldMkLst>
          <pc:docMk/>
          <pc:sldMk cId="1129200719" sldId="300"/>
        </pc:sldMkLst>
        <pc:spChg chg="mod">
          <ac:chgData name="Angelique White" userId="964a3624-6805-48a3-8ac3-8716680ca40a" providerId="ADAL" clId="{A5823032-7ECE-4DF8-93AC-2385896AFE64}" dt="2024-02-15T10:21:21.675" v="189"/>
          <ac:spMkLst>
            <pc:docMk/>
            <pc:sldMk cId="1129200719" sldId="300"/>
            <ac:spMk id="2" creationId="{800AB426-5B7C-607E-D413-5D2C9495CC0A}"/>
          </ac:spMkLst>
        </pc:spChg>
        <pc:spChg chg="mod">
          <ac:chgData name="Angelique White" userId="964a3624-6805-48a3-8ac3-8716680ca40a" providerId="ADAL" clId="{A5823032-7ECE-4DF8-93AC-2385896AFE64}" dt="2024-02-15T10:21:21.675" v="189"/>
          <ac:spMkLst>
            <pc:docMk/>
            <pc:sldMk cId="1129200719" sldId="300"/>
            <ac:spMk id="3" creationId="{3EEEC5E0-03B4-7204-5847-660ABEAA1EA5}"/>
          </ac:spMkLst>
        </pc:spChg>
        <pc:spChg chg="mod">
          <ac:chgData name="Angelique White" userId="964a3624-6805-48a3-8ac3-8716680ca40a" providerId="ADAL" clId="{A5823032-7ECE-4DF8-93AC-2385896AFE64}" dt="2024-02-15T10:21:21.675" v="189"/>
          <ac:spMkLst>
            <pc:docMk/>
            <pc:sldMk cId="1129200719" sldId="300"/>
            <ac:spMk id="6" creationId="{60CA36CB-E260-2D97-35AE-3A013E8ABD41}"/>
          </ac:spMkLst>
        </pc:spChg>
        <pc:picChg chg="add del mod">
          <ac:chgData name="Angelique White" userId="964a3624-6805-48a3-8ac3-8716680ca40a" providerId="ADAL" clId="{A5823032-7ECE-4DF8-93AC-2385896AFE64}" dt="2024-02-28T11:32:36.021" v="1321" actId="478"/>
          <ac:picMkLst>
            <pc:docMk/>
            <pc:sldMk cId="1129200719" sldId="300"/>
            <ac:picMk id="4" creationId="{29DAEAEF-8B27-59CA-D96D-3B6B1C28EFC7}"/>
          </ac:picMkLst>
        </pc:picChg>
      </pc:sldChg>
      <pc:sldChg chg="addSp delSp modSp mod">
        <pc:chgData name="Angelique White" userId="964a3624-6805-48a3-8ac3-8716680ca40a" providerId="ADAL" clId="{A5823032-7ECE-4DF8-93AC-2385896AFE64}" dt="2024-02-28T12:48:02.298" v="1780" actId="1076"/>
        <pc:sldMkLst>
          <pc:docMk/>
          <pc:sldMk cId="1337472234" sldId="301"/>
        </pc:sldMkLst>
        <pc:spChg chg="mod">
          <ac:chgData name="Angelique White" userId="964a3624-6805-48a3-8ac3-8716680ca40a" providerId="ADAL" clId="{A5823032-7ECE-4DF8-93AC-2385896AFE64}" dt="2024-02-15T10:21:21.675" v="189"/>
          <ac:spMkLst>
            <pc:docMk/>
            <pc:sldMk cId="1337472234" sldId="301"/>
            <ac:spMk id="2" creationId="{800AB426-5B7C-607E-D413-5D2C9495CC0A}"/>
          </ac:spMkLst>
        </pc:spChg>
        <pc:spChg chg="mod">
          <ac:chgData name="Angelique White" userId="964a3624-6805-48a3-8ac3-8716680ca40a" providerId="ADAL" clId="{A5823032-7ECE-4DF8-93AC-2385896AFE64}" dt="2024-02-15T10:21:21.675" v="189"/>
          <ac:spMkLst>
            <pc:docMk/>
            <pc:sldMk cId="1337472234" sldId="301"/>
            <ac:spMk id="3" creationId="{0412C9C4-29BB-897D-C772-CE92335F6B80}"/>
          </ac:spMkLst>
        </pc:spChg>
        <pc:spChg chg="mod">
          <ac:chgData name="Angelique White" userId="964a3624-6805-48a3-8ac3-8716680ca40a" providerId="ADAL" clId="{A5823032-7ECE-4DF8-93AC-2385896AFE64}" dt="2024-02-15T10:21:21.675" v="189"/>
          <ac:spMkLst>
            <pc:docMk/>
            <pc:sldMk cId="1337472234" sldId="301"/>
            <ac:spMk id="6" creationId="{60CA36CB-E260-2D97-35AE-3A013E8ABD41}"/>
          </ac:spMkLst>
        </pc:spChg>
        <pc:picChg chg="add del mod">
          <ac:chgData name="Angelique White" userId="964a3624-6805-48a3-8ac3-8716680ca40a" providerId="ADAL" clId="{A5823032-7ECE-4DF8-93AC-2385896AFE64}" dt="2024-02-28T11:32:58.464" v="1326" actId="478"/>
          <ac:picMkLst>
            <pc:docMk/>
            <pc:sldMk cId="1337472234" sldId="301"/>
            <ac:picMk id="4" creationId="{FB02D402-A106-A2D7-50F4-05450AB24E58}"/>
          </ac:picMkLst>
        </pc:picChg>
        <pc:picChg chg="add mod">
          <ac:chgData name="Angelique White" userId="964a3624-6805-48a3-8ac3-8716680ca40a" providerId="ADAL" clId="{A5823032-7ECE-4DF8-93AC-2385896AFE64}" dt="2024-02-28T12:48:02.298" v="1780" actId="1076"/>
          <ac:picMkLst>
            <pc:docMk/>
            <pc:sldMk cId="1337472234" sldId="301"/>
            <ac:picMk id="5" creationId="{FBF1B659-1475-E8E0-DA78-75E9076A4D08}"/>
          </ac:picMkLst>
        </pc:picChg>
      </pc:sldChg>
      <pc:sldChg chg="modSp">
        <pc:chgData name="Angelique White" userId="964a3624-6805-48a3-8ac3-8716680ca40a" providerId="ADAL" clId="{A5823032-7ECE-4DF8-93AC-2385896AFE64}" dt="2024-02-15T10:21:21.675" v="189"/>
        <pc:sldMkLst>
          <pc:docMk/>
          <pc:sldMk cId="1938270664" sldId="302"/>
        </pc:sldMkLst>
        <pc:spChg chg="mod">
          <ac:chgData name="Angelique White" userId="964a3624-6805-48a3-8ac3-8716680ca40a" providerId="ADAL" clId="{A5823032-7ECE-4DF8-93AC-2385896AFE64}" dt="2024-02-15T10:21:21.675" v="189"/>
          <ac:spMkLst>
            <pc:docMk/>
            <pc:sldMk cId="1938270664" sldId="302"/>
            <ac:spMk id="2" creationId="{800AB426-5B7C-607E-D413-5D2C9495CC0A}"/>
          </ac:spMkLst>
        </pc:spChg>
        <pc:spChg chg="mod">
          <ac:chgData name="Angelique White" userId="964a3624-6805-48a3-8ac3-8716680ca40a" providerId="ADAL" clId="{A5823032-7ECE-4DF8-93AC-2385896AFE64}" dt="2024-02-15T10:21:21.675" v="189"/>
          <ac:spMkLst>
            <pc:docMk/>
            <pc:sldMk cId="1938270664" sldId="302"/>
            <ac:spMk id="3" creationId="{40CCEF40-FEEA-6046-0511-35385CBE0058}"/>
          </ac:spMkLst>
        </pc:spChg>
        <pc:spChg chg="mod">
          <ac:chgData name="Angelique White" userId="964a3624-6805-48a3-8ac3-8716680ca40a" providerId="ADAL" clId="{A5823032-7ECE-4DF8-93AC-2385896AFE64}" dt="2024-02-15T10:21:21.675" v="189"/>
          <ac:spMkLst>
            <pc:docMk/>
            <pc:sldMk cId="1938270664" sldId="302"/>
            <ac:spMk id="6" creationId="{60CA36CB-E260-2D97-35AE-3A013E8ABD41}"/>
          </ac:spMkLst>
        </pc:spChg>
      </pc:sldChg>
      <pc:sldChg chg="modSp">
        <pc:chgData name="Angelique White" userId="964a3624-6805-48a3-8ac3-8716680ca40a" providerId="ADAL" clId="{A5823032-7ECE-4DF8-93AC-2385896AFE64}" dt="2024-02-15T10:21:21.675" v="189"/>
        <pc:sldMkLst>
          <pc:docMk/>
          <pc:sldMk cId="3150241701" sldId="303"/>
        </pc:sldMkLst>
        <pc:spChg chg="mod">
          <ac:chgData name="Angelique White" userId="964a3624-6805-48a3-8ac3-8716680ca40a" providerId="ADAL" clId="{A5823032-7ECE-4DF8-93AC-2385896AFE64}" dt="2024-02-15T10:21:21.675" v="189"/>
          <ac:spMkLst>
            <pc:docMk/>
            <pc:sldMk cId="3150241701" sldId="303"/>
            <ac:spMk id="2" creationId="{800AB426-5B7C-607E-D413-5D2C9495CC0A}"/>
          </ac:spMkLst>
        </pc:spChg>
        <pc:spChg chg="mod">
          <ac:chgData name="Angelique White" userId="964a3624-6805-48a3-8ac3-8716680ca40a" providerId="ADAL" clId="{A5823032-7ECE-4DF8-93AC-2385896AFE64}" dt="2024-02-15T10:21:21.675" v="189"/>
          <ac:spMkLst>
            <pc:docMk/>
            <pc:sldMk cId="3150241701" sldId="303"/>
            <ac:spMk id="3" creationId="{96434872-E776-032D-810B-3552E1F61118}"/>
          </ac:spMkLst>
        </pc:spChg>
        <pc:spChg chg="mod">
          <ac:chgData name="Angelique White" userId="964a3624-6805-48a3-8ac3-8716680ca40a" providerId="ADAL" clId="{A5823032-7ECE-4DF8-93AC-2385896AFE64}" dt="2024-02-15T10:21:21.675" v="189"/>
          <ac:spMkLst>
            <pc:docMk/>
            <pc:sldMk cId="3150241701" sldId="303"/>
            <ac:spMk id="6" creationId="{60CA36CB-E260-2D97-35AE-3A013E8ABD41}"/>
          </ac:spMkLst>
        </pc:spChg>
      </pc:sldChg>
      <pc:sldChg chg="addSp modSp mod">
        <pc:chgData name="Angelique White" userId="964a3624-6805-48a3-8ac3-8716680ca40a" providerId="ADAL" clId="{A5823032-7ECE-4DF8-93AC-2385896AFE64}" dt="2024-02-28T11:33:06.455" v="1327" actId="14100"/>
        <pc:sldMkLst>
          <pc:docMk/>
          <pc:sldMk cId="655207247" sldId="304"/>
        </pc:sldMkLst>
        <pc:spChg chg="mod">
          <ac:chgData name="Angelique White" userId="964a3624-6805-48a3-8ac3-8716680ca40a" providerId="ADAL" clId="{A5823032-7ECE-4DF8-93AC-2385896AFE64}" dt="2024-02-15T10:21:21.675" v="189"/>
          <ac:spMkLst>
            <pc:docMk/>
            <pc:sldMk cId="655207247" sldId="304"/>
            <ac:spMk id="2" creationId="{800AB426-5B7C-607E-D413-5D2C9495CC0A}"/>
          </ac:spMkLst>
        </pc:spChg>
        <pc:spChg chg="mod">
          <ac:chgData name="Angelique White" userId="964a3624-6805-48a3-8ac3-8716680ca40a" providerId="ADAL" clId="{A5823032-7ECE-4DF8-93AC-2385896AFE64}" dt="2024-02-15T10:21:21.675" v="189"/>
          <ac:spMkLst>
            <pc:docMk/>
            <pc:sldMk cId="655207247" sldId="304"/>
            <ac:spMk id="3" creationId="{E991BFBC-DB6C-B34B-F75C-58D35EE1BC32}"/>
          </ac:spMkLst>
        </pc:spChg>
        <pc:spChg chg="mod">
          <ac:chgData name="Angelique White" userId="964a3624-6805-48a3-8ac3-8716680ca40a" providerId="ADAL" clId="{A5823032-7ECE-4DF8-93AC-2385896AFE64}" dt="2024-02-15T10:21:21.675" v="189"/>
          <ac:spMkLst>
            <pc:docMk/>
            <pc:sldMk cId="655207247" sldId="304"/>
            <ac:spMk id="6" creationId="{60CA36CB-E260-2D97-35AE-3A013E8ABD41}"/>
          </ac:spMkLst>
        </pc:spChg>
        <pc:picChg chg="add mod">
          <ac:chgData name="Angelique White" userId="964a3624-6805-48a3-8ac3-8716680ca40a" providerId="ADAL" clId="{A5823032-7ECE-4DF8-93AC-2385896AFE64}" dt="2024-02-28T11:33:06.455" v="1327" actId="14100"/>
          <ac:picMkLst>
            <pc:docMk/>
            <pc:sldMk cId="655207247" sldId="304"/>
            <ac:picMk id="4" creationId="{CA51ACCD-7819-3044-02A9-5569EAF9B48A}"/>
          </ac:picMkLst>
        </pc:picChg>
      </pc:sldChg>
      <pc:sldChg chg="addSp delSp modSp del mod delAnim">
        <pc:chgData name="Angelique White" userId="964a3624-6805-48a3-8ac3-8716680ca40a" providerId="ADAL" clId="{A5823032-7ECE-4DF8-93AC-2385896AFE64}" dt="2024-02-15T09:37:13.455" v="30" actId="2696"/>
        <pc:sldMkLst>
          <pc:docMk/>
          <pc:sldMk cId="1594181203" sldId="305"/>
        </pc:sldMkLst>
        <pc:spChg chg="del mod">
          <ac:chgData name="Angelique White" userId="964a3624-6805-48a3-8ac3-8716680ca40a" providerId="ADAL" clId="{A5823032-7ECE-4DF8-93AC-2385896AFE64}" dt="2024-02-15T09:36:23.308" v="23" actId="478"/>
          <ac:spMkLst>
            <pc:docMk/>
            <pc:sldMk cId="1594181203" sldId="305"/>
            <ac:spMk id="3" creationId="{8025BD85-E5BC-1E43-5687-076F19FD7673}"/>
          </ac:spMkLst>
        </pc:spChg>
        <pc:spChg chg="del">
          <ac:chgData name="Angelique White" userId="964a3624-6805-48a3-8ac3-8716680ca40a" providerId="ADAL" clId="{A5823032-7ECE-4DF8-93AC-2385896AFE64}" dt="2024-02-15T09:36:25.696" v="24" actId="478"/>
          <ac:spMkLst>
            <pc:docMk/>
            <pc:sldMk cId="1594181203" sldId="305"/>
            <ac:spMk id="5" creationId="{55F73AFE-D693-5EE1-78A1-1756F41AAE3E}"/>
          </ac:spMkLst>
        </pc:spChg>
        <pc:spChg chg="del mod">
          <ac:chgData name="Angelique White" userId="964a3624-6805-48a3-8ac3-8716680ca40a" providerId="ADAL" clId="{A5823032-7ECE-4DF8-93AC-2385896AFE64}" dt="2024-02-15T09:36:15.102" v="20" actId="478"/>
          <ac:spMkLst>
            <pc:docMk/>
            <pc:sldMk cId="1594181203" sldId="305"/>
            <ac:spMk id="7" creationId="{674D3457-977F-48BE-8738-CF8F4F8EC1CA}"/>
          </ac:spMkLst>
        </pc:spChg>
        <pc:spChg chg="del">
          <ac:chgData name="Angelique White" userId="964a3624-6805-48a3-8ac3-8716680ca40a" providerId="ADAL" clId="{A5823032-7ECE-4DF8-93AC-2385896AFE64}" dt="2024-02-15T09:36:27.794" v="25" actId="478"/>
          <ac:spMkLst>
            <pc:docMk/>
            <pc:sldMk cId="1594181203" sldId="305"/>
            <ac:spMk id="8" creationId="{C1528037-8838-BD1A-BC3E-EED97CFAAE79}"/>
          </ac:spMkLst>
        </pc:spChg>
        <pc:spChg chg="del">
          <ac:chgData name="Angelique White" userId="964a3624-6805-48a3-8ac3-8716680ca40a" providerId="ADAL" clId="{A5823032-7ECE-4DF8-93AC-2385896AFE64}" dt="2024-02-15T09:36:29.664" v="26" actId="478"/>
          <ac:spMkLst>
            <pc:docMk/>
            <pc:sldMk cId="1594181203" sldId="305"/>
            <ac:spMk id="11" creationId="{ADC5CCDD-6B6A-4E1C-94DD-5AF0A1AFF955}"/>
          </ac:spMkLst>
        </pc:spChg>
        <pc:picChg chg="add mod">
          <ac:chgData name="Angelique White" userId="964a3624-6805-48a3-8ac3-8716680ca40a" providerId="ADAL" clId="{A5823032-7ECE-4DF8-93AC-2385896AFE64}" dt="2024-02-15T09:36:40.207" v="28" actId="14100"/>
          <ac:picMkLst>
            <pc:docMk/>
            <pc:sldMk cId="1594181203" sldId="305"/>
            <ac:picMk id="6" creationId="{5AFD5C02-4CF9-C4C1-91A4-0407E7ABD37E}"/>
          </ac:picMkLst>
        </pc:picChg>
        <pc:picChg chg="mod">
          <ac:chgData name="Angelique White" userId="964a3624-6805-48a3-8ac3-8716680ca40a" providerId="ADAL" clId="{A5823032-7ECE-4DF8-93AC-2385896AFE64}" dt="2024-02-15T09:36:49.692" v="29" actId="14100"/>
          <ac:picMkLst>
            <pc:docMk/>
            <pc:sldMk cId="1594181203" sldId="305"/>
            <ac:picMk id="17" creationId="{531DFC7D-EB2A-2A47-92AF-712A8916084C}"/>
          </ac:picMkLst>
        </pc:picChg>
        <pc:cxnChg chg="del">
          <ac:chgData name="Angelique White" userId="964a3624-6805-48a3-8ac3-8716680ca40a" providerId="ADAL" clId="{A5823032-7ECE-4DF8-93AC-2385896AFE64}" dt="2024-02-15T09:36:16.715" v="21" actId="478"/>
          <ac:cxnSpMkLst>
            <pc:docMk/>
            <pc:sldMk cId="1594181203" sldId="305"/>
            <ac:cxnSpMk id="12" creationId="{5DB2F2E5-62C1-4143-997E-5115E81D3322}"/>
          </ac:cxnSpMkLst>
        </pc:cxnChg>
      </pc:sldChg>
      <pc:sldChg chg="modSp add mod modNotes">
        <pc:chgData name="Angelique White" userId="964a3624-6805-48a3-8ac3-8716680ca40a" providerId="ADAL" clId="{A5823032-7ECE-4DF8-93AC-2385896AFE64}" dt="2024-02-28T12:03:37.872" v="1511" actId="1440"/>
        <pc:sldMkLst>
          <pc:docMk/>
          <pc:sldMk cId="1382597877" sldId="306"/>
        </pc:sldMkLst>
        <pc:spChg chg="mod">
          <ac:chgData name="Angelique White" userId="964a3624-6805-48a3-8ac3-8716680ca40a" providerId="ADAL" clId="{A5823032-7ECE-4DF8-93AC-2385896AFE64}" dt="2024-02-15T10:21:21.675" v="189"/>
          <ac:spMkLst>
            <pc:docMk/>
            <pc:sldMk cId="1382597877" sldId="306"/>
            <ac:spMk id="2" creationId="{F03469D8-6C84-D55C-281F-76B628F59BE3}"/>
          </ac:spMkLst>
        </pc:spChg>
        <pc:spChg chg="mod">
          <ac:chgData name="Angelique White" userId="964a3624-6805-48a3-8ac3-8716680ca40a" providerId="ADAL" clId="{A5823032-7ECE-4DF8-93AC-2385896AFE64}" dt="2024-02-23T17:10:08.057" v="1011" actId="1076"/>
          <ac:spMkLst>
            <pc:docMk/>
            <pc:sldMk cId="1382597877" sldId="306"/>
            <ac:spMk id="3" creationId="{8025BD85-E5BC-1E43-5687-076F19FD7673}"/>
          </ac:spMkLst>
        </pc:spChg>
        <pc:spChg chg="mod">
          <ac:chgData name="Angelique White" userId="964a3624-6805-48a3-8ac3-8716680ca40a" providerId="ADAL" clId="{A5823032-7ECE-4DF8-93AC-2385896AFE64}" dt="2024-02-23T17:10:27.571" v="1015" actId="1076"/>
          <ac:spMkLst>
            <pc:docMk/>
            <pc:sldMk cId="1382597877" sldId="306"/>
            <ac:spMk id="5" creationId="{55F73AFE-D693-5EE1-78A1-1756F41AAE3E}"/>
          </ac:spMkLst>
        </pc:spChg>
        <pc:spChg chg="mod">
          <ac:chgData name="Angelique White" userId="964a3624-6805-48a3-8ac3-8716680ca40a" providerId="ADAL" clId="{A5823032-7ECE-4DF8-93AC-2385896AFE64}" dt="2024-02-23T17:10:44.021" v="1018" actId="1076"/>
          <ac:spMkLst>
            <pc:docMk/>
            <pc:sldMk cId="1382597877" sldId="306"/>
            <ac:spMk id="7" creationId="{674D3457-977F-48BE-8738-CF8F4F8EC1CA}"/>
          </ac:spMkLst>
        </pc:spChg>
        <pc:spChg chg="mod">
          <ac:chgData name="Angelique White" userId="964a3624-6805-48a3-8ac3-8716680ca40a" providerId="ADAL" clId="{A5823032-7ECE-4DF8-93AC-2385896AFE64}" dt="2024-02-23T17:10:34.613" v="1016" actId="1076"/>
          <ac:spMkLst>
            <pc:docMk/>
            <pc:sldMk cId="1382597877" sldId="306"/>
            <ac:spMk id="8" creationId="{C1528037-8838-BD1A-BC3E-EED97CFAAE79}"/>
          </ac:spMkLst>
        </pc:spChg>
        <pc:spChg chg="mod">
          <ac:chgData name="Angelique White" userId="964a3624-6805-48a3-8ac3-8716680ca40a" providerId="ADAL" clId="{A5823032-7ECE-4DF8-93AC-2385896AFE64}" dt="2024-02-15T10:21:21.675" v="189"/>
          <ac:spMkLst>
            <pc:docMk/>
            <pc:sldMk cId="1382597877" sldId="306"/>
            <ac:spMk id="9" creationId="{D203B331-A7DE-F74D-B29F-9DA5431B9541}"/>
          </ac:spMkLst>
        </pc:spChg>
        <pc:spChg chg="mod">
          <ac:chgData name="Angelique White" userId="964a3624-6805-48a3-8ac3-8716680ca40a" providerId="ADAL" clId="{A5823032-7ECE-4DF8-93AC-2385896AFE64}" dt="2024-02-23T17:10:38.679" v="1017" actId="1076"/>
          <ac:spMkLst>
            <pc:docMk/>
            <pc:sldMk cId="1382597877" sldId="306"/>
            <ac:spMk id="11" creationId="{ADC5CCDD-6B6A-4E1C-94DD-5AF0A1AFF955}"/>
          </ac:spMkLst>
        </pc:spChg>
        <pc:picChg chg="mod">
          <ac:chgData name="Angelique White" userId="964a3624-6805-48a3-8ac3-8716680ca40a" providerId="ADAL" clId="{A5823032-7ECE-4DF8-93AC-2385896AFE64}" dt="2024-02-15T10:21:21.675" v="189"/>
          <ac:picMkLst>
            <pc:docMk/>
            <pc:sldMk cId="1382597877" sldId="306"/>
            <ac:picMk id="10" creationId="{06F2DF9B-E041-8247-9A86-ECFB0F43235A}"/>
          </ac:picMkLst>
        </pc:picChg>
        <pc:picChg chg="mod">
          <ac:chgData name="Angelique White" userId="964a3624-6805-48a3-8ac3-8716680ca40a" providerId="ADAL" clId="{A5823032-7ECE-4DF8-93AC-2385896AFE64}" dt="2024-02-28T12:03:37.872" v="1511" actId="1440"/>
          <ac:picMkLst>
            <pc:docMk/>
            <pc:sldMk cId="1382597877" sldId="306"/>
            <ac:picMk id="17" creationId="{531DFC7D-EB2A-2A47-92AF-712A8916084C}"/>
          </ac:picMkLst>
        </pc:picChg>
        <pc:cxnChg chg="mod">
          <ac:chgData name="Angelique White" userId="964a3624-6805-48a3-8ac3-8716680ca40a" providerId="ADAL" clId="{A5823032-7ECE-4DF8-93AC-2385896AFE64}" dt="2024-02-23T17:10:53.379" v="1019" actId="1076"/>
          <ac:cxnSpMkLst>
            <pc:docMk/>
            <pc:sldMk cId="1382597877" sldId="306"/>
            <ac:cxnSpMk id="12" creationId="{5DB2F2E5-62C1-4143-997E-5115E81D3322}"/>
          </ac:cxnSpMkLst>
        </pc:cxnChg>
      </pc:sldChg>
      <pc:sldChg chg="addSp delSp modSp new del mod modClrScheme chgLayout">
        <pc:chgData name="Angelique White" userId="964a3624-6805-48a3-8ac3-8716680ca40a" providerId="ADAL" clId="{A5823032-7ECE-4DF8-93AC-2385896AFE64}" dt="2024-02-15T09:36:00.764" v="17" actId="2696"/>
        <pc:sldMkLst>
          <pc:docMk/>
          <pc:sldMk cId="3196605596" sldId="306"/>
        </pc:sldMkLst>
        <pc:spChg chg="add del">
          <ac:chgData name="Angelique White" userId="964a3624-6805-48a3-8ac3-8716680ca40a" providerId="ADAL" clId="{A5823032-7ECE-4DF8-93AC-2385896AFE64}" dt="2024-02-15T09:35:16.758" v="16" actId="26606"/>
          <ac:spMkLst>
            <pc:docMk/>
            <pc:sldMk cId="3196605596" sldId="306"/>
            <ac:spMk id="2" creationId="{EE113257-4AE1-3494-E1D9-E178C4BE33F0}"/>
          </ac:spMkLst>
        </pc:spChg>
        <pc:spChg chg="add del">
          <ac:chgData name="Angelique White" userId="964a3624-6805-48a3-8ac3-8716680ca40a" providerId="ADAL" clId="{A5823032-7ECE-4DF8-93AC-2385896AFE64}" dt="2024-02-15T09:35:16.758" v="16" actId="26606"/>
          <ac:spMkLst>
            <pc:docMk/>
            <pc:sldMk cId="3196605596" sldId="306"/>
            <ac:spMk id="3" creationId="{0502AC8A-5E91-B82B-057F-5D790BEEF52B}"/>
          </ac:spMkLst>
        </pc:spChg>
        <pc:spChg chg="add del mod">
          <ac:chgData name="Angelique White" userId="964a3624-6805-48a3-8ac3-8716680ca40a" providerId="ADAL" clId="{A5823032-7ECE-4DF8-93AC-2385896AFE64}" dt="2024-02-15T09:34:32.863" v="7" actId="26606"/>
          <ac:spMkLst>
            <pc:docMk/>
            <pc:sldMk cId="3196605596" sldId="306"/>
            <ac:spMk id="10" creationId="{DD0652DA-45A2-FF45-2351-E810A98F3F9C}"/>
          </ac:spMkLst>
        </pc:spChg>
        <pc:spChg chg="add del mod">
          <ac:chgData name="Angelique White" userId="964a3624-6805-48a3-8ac3-8716680ca40a" providerId="ADAL" clId="{A5823032-7ECE-4DF8-93AC-2385896AFE64}" dt="2024-02-15T09:34:32.863" v="7" actId="26606"/>
          <ac:spMkLst>
            <pc:docMk/>
            <pc:sldMk cId="3196605596" sldId="306"/>
            <ac:spMk id="12" creationId="{2227F239-36FD-2602-2211-25D0DEA1934D}"/>
          </ac:spMkLst>
        </pc:spChg>
        <pc:spChg chg="add del mod">
          <ac:chgData name="Angelique White" userId="964a3624-6805-48a3-8ac3-8716680ca40a" providerId="ADAL" clId="{A5823032-7ECE-4DF8-93AC-2385896AFE64}" dt="2024-02-15T09:34:32.863" v="7" actId="26606"/>
          <ac:spMkLst>
            <pc:docMk/>
            <pc:sldMk cId="3196605596" sldId="306"/>
            <ac:spMk id="14" creationId="{DAA27E89-924F-21A7-676F-B6D95C9329C2}"/>
          </ac:spMkLst>
        </pc:spChg>
        <pc:spChg chg="add del mod">
          <ac:chgData name="Angelique White" userId="964a3624-6805-48a3-8ac3-8716680ca40a" providerId="ADAL" clId="{A5823032-7ECE-4DF8-93AC-2385896AFE64}" dt="2024-02-15T09:34:32.863" v="7" actId="26606"/>
          <ac:spMkLst>
            <pc:docMk/>
            <pc:sldMk cId="3196605596" sldId="306"/>
            <ac:spMk id="16" creationId="{2CE266AC-DF68-6F7B-C996-C12D91E8DE17}"/>
          </ac:spMkLst>
        </pc:spChg>
        <pc:picChg chg="add mod">
          <ac:chgData name="Angelique White" userId="964a3624-6805-48a3-8ac3-8716680ca40a" providerId="ADAL" clId="{A5823032-7ECE-4DF8-93AC-2385896AFE64}" dt="2024-02-15T09:35:16.758" v="16" actId="26606"/>
          <ac:picMkLst>
            <pc:docMk/>
            <pc:sldMk cId="3196605596" sldId="306"/>
            <ac:picMk id="5" creationId="{2789E441-3CFA-C0D9-B18B-30C5074D753B}"/>
          </ac:picMkLst>
        </pc:picChg>
      </pc:sldChg>
      <pc:sldChg chg="addSp delSp modSp new del mod setBg delDesignElem">
        <pc:chgData name="Angelique White" userId="964a3624-6805-48a3-8ac3-8716680ca40a" providerId="ADAL" clId="{A5823032-7ECE-4DF8-93AC-2385896AFE64}" dt="2024-02-15T10:24:00.675" v="207" actId="2696"/>
        <pc:sldMkLst>
          <pc:docMk/>
          <pc:sldMk cId="350122939" sldId="307"/>
        </pc:sldMkLst>
        <pc:spChg chg="add del">
          <ac:chgData name="Angelique White" userId="964a3624-6805-48a3-8ac3-8716680ca40a" providerId="ADAL" clId="{A5823032-7ECE-4DF8-93AC-2385896AFE64}" dt="2024-02-15T09:57:25.744" v="98" actId="26606"/>
          <ac:spMkLst>
            <pc:docMk/>
            <pc:sldMk cId="350122939" sldId="307"/>
            <ac:spMk id="12" creationId="{A169D286-F4D7-4C8B-A6BD-D05384C7F1D8}"/>
          </ac:spMkLst>
        </pc:spChg>
        <pc:spChg chg="add del">
          <ac:chgData name="Angelique White" userId="964a3624-6805-48a3-8ac3-8716680ca40a" providerId="ADAL" clId="{A5823032-7ECE-4DF8-93AC-2385896AFE64}" dt="2024-02-15T09:57:25.744" v="98" actId="26606"/>
          <ac:spMkLst>
            <pc:docMk/>
            <pc:sldMk cId="350122939" sldId="307"/>
            <ac:spMk id="14" creationId="{39E8235E-135E-4261-8F54-2B316E493C42}"/>
          </ac:spMkLst>
        </pc:spChg>
        <pc:spChg chg="add del">
          <ac:chgData name="Angelique White" userId="964a3624-6805-48a3-8ac3-8716680ca40a" providerId="ADAL" clId="{A5823032-7ECE-4DF8-93AC-2385896AFE64}" dt="2024-02-15T09:57:25.744" v="98" actId="26606"/>
          <ac:spMkLst>
            <pc:docMk/>
            <pc:sldMk cId="350122939" sldId="307"/>
            <ac:spMk id="16" creationId="{D4ED8EC3-4D57-4620-93CE-4E6661F09A3E}"/>
          </ac:spMkLst>
        </pc:spChg>
        <pc:spChg chg="add del">
          <ac:chgData name="Angelique White" userId="964a3624-6805-48a3-8ac3-8716680ca40a" providerId="ADAL" clId="{A5823032-7ECE-4DF8-93AC-2385896AFE64}" dt="2024-02-15T09:57:25.744" v="98" actId="26606"/>
          <ac:spMkLst>
            <pc:docMk/>
            <pc:sldMk cId="350122939" sldId="307"/>
            <ac:spMk id="18" creationId="{83BCB34A-2F40-4F41-8488-A134C1C155B7}"/>
          </ac:spMkLst>
        </pc:spChg>
        <pc:spChg chg="add del">
          <ac:chgData name="Angelique White" userId="964a3624-6805-48a3-8ac3-8716680ca40a" providerId="ADAL" clId="{A5823032-7ECE-4DF8-93AC-2385896AFE64}" dt="2024-02-15T09:57:25.744" v="98" actId="26606"/>
          <ac:spMkLst>
            <pc:docMk/>
            <pc:sldMk cId="350122939" sldId="307"/>
            <ac:spMk id="20" creationId="{F78382DC-4207-465E-B379-1E16448AA222}"/>
          </ac:spMkLst>
        </pc:spChg>
        <pc:spChg chg="add del">
          <ac:chgData name="Angelique White" userId="964a3624-6805-48a3-8ac3-8716680ca40a" providerId="ADAL" clId="{A5823032-7ECE-4DF8-93AC-2385896AFE64}" dt="2024-02-15T10:00:33.595" v="123"/>
          <ac:spMkLst>
            <pc:docMk/>
            <pc:sldMk cId="350122939" sldId="307"/>
            <ac:spMk id="25" creationId="{854ECEBE-9353-406C-9313-02A517A310EF}"/>
          </ac:spMkLst>
        </pc:spChg>
        <pc:spChg chg="add del">
          <ac:chgData name="Angelique White" userId="964a3624-6805-48a3-8ac3-8716680ca40a" providerId="ADAL" clId="{A5823032-7ECE-4DF8-93AC-2385896AFE64}" dt="2024-02-15T10:00:33.595" v="123"/>
          <ac:spMkLst>
            <pc:docMk/>
            <pc:sldMk cId="350122939" sldId="307"/>
            <ac:spMk id="27" creationId="{71A74C97-ECC4-4C3A-988A-A72C1F8BBAC8}"/>
          </ac:spMkLst>
        </pc:spChg>
        <pc:spChg chg="add del">
          <ac:chgData name="Angelique White" userId="964a3624-6805-48a3-8ac3-8716680ca40a" providerId="ADAL" clId="{A5823032-7ECE-4DF8-93AC-2385896AFE64}" dt="2024-02-15T10:00:33.595" v="123"/>
          <ac:spMkLst>
            <pc:docMk/>
            <pc:sldMk cId="350122939" sldId="307"/>
            <ac:spMk id="29" creationId="{5FB5F3BA-58DF-40DA-AE44-974A00E0619C}"/>
          </ac:spMkLst>
        </pc:spChg>
        <pc:spChg chg="add del">
          <ac:chgData name="Angelique White" userId="964a3624-6805-48a3-8ac3-8716680ca40a" providerId="ADAL" clId="{A5823032-7ECE-4DF8-93AC-2385896AFE64}" dt="2024-02-15T10:00:33.595" v="123"/>
          <ac:spMkLst>
            <pc:docMk/>
            <pc:sldMk cId="350122939" sldId="307"/>
            <ac:spMk id="31" creationId="{DE1994AC-22D1-4B48-9EDA-BE373E704567}"/>
          </ac:spMkLst>
        </pc:spChg>
        <pc:spChg chg="add del">
          <ac:chgData name="Angelique White" userId="964a3624-6805-48a3-8ac3-8716680ca40a" providerId="ADAL" clId="{A5823032-7ECE-4DF8-93AC-2385896AFE64}" dt="2024-02-15T10:00:33.595" v="123"/>
          <ac:spMkLst>
            <pc:docMk/>
            <pc:sldMk cId="350122939" sldId="307"/>
            <ac:spMk id="33" creationId="{86806086-A782-4311-A63B-1A68574D8067}"/>
          </ac:spMkLst>
        </pc:spChg>
        <pc:spChg chg="add del">
          <ac:chgData name="Angelique White" userId="964a3624-6805-48a3-8ac3-8716680ca40a" providerId="ADAL" clId="{A5823032-7ECE-4DF8-93AC-2385896AFE64}" dt="2024-02-15T09:58:44.109" v="107" actId="26606"/>
          <ac:spMkLst>
            <pc:docMk/>
            <pc:sldMk cId="350122939" sldId="307"/>
            <ac:spMk id="38" creationId="{1FE21981-771D-4A29-8D3A-D068BE54BFE9}"/>
          </ac:spMkLst>
        </pc:spChg>
        <pc:spChg chg="add del">
          <ac:chgData name="Angelique White" userId="964a3624-6805-48a3-8ac3-8716680ca40a" providerId="ADAL" clId="{A5823032-7ECE-4DF8-93AC-2385896AFE64}" dt="2024-02-15T09:58:55.776" v="109" actId="26606"/>
          <ac:spMkLst>
            <pc:docMk/>
            <pc:sldMk cId="350122939" sldId="307"/>
            <ac:spMk id="41" creationId="{A169D286-F4D7-4C8B-A6BD-D05384C7F1D8}"/>
          </ac:spMkLst>
        </pc:spChg>
        <pc:spChg chg="add del">
          <ac:chgData name="Angelique White" userId="964a3624-6805-48a3-8ac3-8716680ca40a" providerId="ADAL" clId="{A5823032-7ECE-4DF8-93AC-2385896AFE64}" dt="2024-02-15T09:58:55.776" v="109" actId="26606"/>
          <ac:spMkLst>
            <pc:docMk/>
            <pc:sldMk cId="350122939" sldId="307"/>
            <ac:spMk id="42" creationId="{69D184B2-2226-4E31-BCCB-444330767440}"/>
          </ac:spMkLst>
        </pc:spChg>
        <pc:spChg chg="add del">
          <ac:chgData name="Angelique White" userId="964a3624-6805-48a3-8ac3-8716680ca40a" providerId="ADAL" clId="{A5823032-7ECE-4DF8-93AC-2385896AFE64}" dt="2024-02-15T09:58:55.776" v="109" actId="26606"/>
          <ac:spMkLst>
            <pc:docMk/>
            <pc:sldMk cId="350122939" sldId="307"/>
            <ac:spMk id="44" creationId="{1AC4D4E3-486A-464A-8EC8-D44881097267}"/>
          </ac:spMkLst>
        </pc:spChg>
        <pc:spChg chg="add del">
          <ac:chgData name="Angelique White" userId="964a3624-6805-48a3-8ac3-8716680ca40a" providerId="ADAL" clId="{A5823032-7ECE-4DF8-93AC-2385896AFE64}" dt="2024-02-15T09:59:27.473" v="119" actId="26606"/>
          <ac:spMkLst>
            <pc:docMk/>
            <pc:sldMk cId="350122939" sldId="307"/>
            <ac:spMk id="46" creationId="{B527B32F-07F3-4C94-B09B-8C8F310F0D56}"/>
          </ac:spMkLst>
        </pc:spChg>
        <pc:spChg chg="add del">
          <ac:chgData name="Angelique White" userId="964a3624-6805-48a3-8ac3-8716680ca40a" providerId="ADAL" clId="{A5823032-7ECE-4DF8-93AC-2385896AFE64}" dt="2024-02-15T09:59:27.473" v="119" actId="26606"/>
          <ac:spMkLst>
            <pc:docMk/>
            <pc:sldMk cId="350122939" sldId="307"/>
            <ac:spMk id="47" creationId="{7F41D4CC-403D-465E-9223-3277868A5D9E}"/>
          </ac:spMkLst>
        </pc:spChg>
        <pc:spChg chg="add del">
          <ac:chgData name="Angelique White" userId="964a3624-6805-48a3-8ac3-8716680ca40a" providerId="ADAL" clId="{A5823032-7ECE-4DF8-93AC-2385896AFE64}" dt="2024-02-15T09:59:27.473" v="119" actId="26606"/>
          <ac:spMkLst>
            <pc:docMk/>
            <pc:sldMk cId="350122939" sldId="307"/>
            <ac:spMk id="48" creationId="{3DC4C688-715E-4A31-AB90-6A5752887D8A}"/>
          </ac:spMkLst>
        </pc:spChg>
        <pc:spChg chg="add del">
          <ac:chgData name="Angelique White" userId="964a3624-6805-48a3-8ac3-8716680ca40a" providerId="ADAL" clId="{A5823032-7ECE-4DF8-93AC-2385896AFE64}" dt="2024-02-15T09:59:25.522" v="117" actId="26606"/>
          <ac:spMkLst>
            <pc:docMk/>
            <pc:sldMk cId="350122939" sldId="307"/>
            <ac:spMk id="53" creationId="{A169D286-F4D7-4C8B-A6BD-D05384C7F1D8}"/>
          </ac:spMkLst>
        </pc:spChg>
        <pc:spChg chg="add del">
          <ac:chgData name="Angelique White" userId="964a3624-6805-48a3-8ac3-8716680ca40a" providerId="ADAL" clId="{A5823032-7ECE-4DF8-93AC-2385896AFE64}" dt="2024-02-15T09:59:25.522" v="117" actId="26606"/>
          <ac:spMkLst>
            <pc:docMk/>
            <pc:sldMk cId="350122939" sldId="307"/>
            <ac:spMk id="55" creationId="{39E8235E-135E-4261-8F54-2B316E493C42}"/>
          </ac:spMkLst>
        </pc:spChg>
        <pc:spChg chg="add del">
          <ac:chgData name="Angelique White" userId="964a3624-6805-48a3-8ac3-8716680ca40a" providerId="ADAL" clId="{A5823032-7ECE-4DF8-93AC-2385896AFE64}" dt="2024-02-15T09:59:25.522" v="117" actId="26606"/>
          <ac:spMkLst>
            <pc:docMk/>
            <pc:sldMk cId="350122939" sldId="307"/>
            <ac:spMk id="57" creationId="{D4ED8EC3-4D57-4620-93CE-4E6661F09A3E}"/>
          </ac:spMkLst>
        </pc:spChg>
        <pc:spChg chg="add del">
          <ac:chgData name="Angelique White" userId="964a3624-6805-48a3-8ac3-8716680ca40a" providerId="ADAL" clId="{A5823032-7ECE-4DF8-93AC-2385896AFE64}" dt="2024-02-15T09:59:25.522" v="117" actId="26606"/>
          <ac:spMkLst>
            <pc:docMk/>
            <pc:sldMk cId="350122939" sldId="307"/>
            <ac:spMk id="59" creationId="{83BCB34A-2F40-4F41-8488-A134C1C155B7}"/>
          </ac:spMkLst>
        </pc:spChg>
        <pc:spChg chg="add del">
          <ac:chgData name="Angelique White" userId="964a3624-6805-48a3-8ac3-8716680ca40a" providerId="ADAL" clId="{A5823032-7ECE-4DF8-93AC-2385896AFE64}" dt="2024-02-15T09:59:25.522" v="117" actId="26606"/>
          <ac:spMkLst>
            <pc:docMk/>
            <pc:sldMk cId="350122939" sldId="307"/>
            <ac:spMk id="61" creationId="{F78382DC-4207-465E-B379-1E16448AA222}"/>
          </ac:spMkLst>
        </pc:spChg>
        <pc:picChg chg="add del mod">
          <ac:chgData name="Angelique White" userId="964a3624-6805-48a3-8ac3-8716680ca40a" providerId="ADAL" clId="{A5823032-7ECE-4DF8-93AC-2385896AFE64}" dt="2024-02-15T09:54:30.059" v="79" actId="478"/>
          <ac:picMkLst>
            <pc:docMk/>
            <pc:sldMk cId="350122939" sldId="307"/>
            <ac:picMk id="3" creationId="{6438DD03-51F9-DFFD-6845-745154EE1093}"/>
          </ac:picMkLst>
        </pc:picChg>
        <pc:picChg chg="add mod ord">
          <ac:chgData name="Angelique White" userId="964a3624-6805-48a3-8ac3-8716680ca40a" providerId="ADAL" clId="{A5823032-7ECE-4DF8-93AC-2385896AFE64}" dt="2024-02-15T10:21:21.675" v="189"/>
          <ac:picMkLst>
            <pc:docMk/>
            <pc:sldMk cId="350122939" sldId="307"/>
            <ac:picMk id="5" creationId="{5F564E3E-5E35-2655-9300-BCA7C1A9AFD9}"/>
          </ac:picMkLst>
        </pc:picChg>
        <pc:picChg chg="add del mod ord">
          <ac:chgData name="Angelique White" userId="964a3624-6805-48a3-8ac3-8716680ca40a" providerId="ADAL" clId="{A5823032-7ECE-4DF8-93AC-2385896AFE64}" dt="2024-02-15T10:23:41.728" v="206" actId="1076"/>
          <ac:picMkLst>
            <pc:docMk/>
            <pc:sldMk cId="350122939" sldId="307"/>
            <ac:picMk id="7" creationId="{FC168A45-99EC-125F-8A0A-3BD96863C6EE}"/>
          </ac:picMkLst>
        </pc:picChg>
        <pc:cxnChg chg="add del">
          <ac:chgData name="Angelique White" userId="964a3624-6805-48a3-8ac3-8716680ca40a" providerId="ADAL" clId="{A5823032-7ECE-4DF8-93AC-2385896AFE64}" dt="2024-02-15T09:58:55.776" v="109" actId="26606"/>
          <ac:cxnSpMkLst>
            <pc:docMk/>
            <pc:sldMk cId="350122939" sldId="307"/>
            <ac:cxnSpMk id="40" creationId="{C6A33FE0-273C-421C-868F-DDB96F238DAA}"/>
          </ac:cxnSpMkLst>
        </pc:cxnChg>
      </pc:sldChg>
      <pc:sldChg chg="addSp delSp modSp add mod ord modTransition delAnim modAnim">
        <pc:chgData name="Angelique White" userId="964a3624-6805-48a3-8ac3-8716680ca40a" providerId="ADAL" clId="{A5823032-7ECE-4DF8-93AC-2385896AFE64}" dt="2024-02-28T12:01:59.953" v="1503" actId="1440"/>
        <pc:sldMkLst>
          <pc:docMk/>
          <pc:sldMk cId="2643139834" sldId="307"/>
        </pc:sldMkLst>
        <pc:spChg chg="add mod">
          <ac:chgData name="Angelique White" userId="964a3624-6805-48a3-8ac3-8716680ca40a" providerId="ADAL" clId="{A5823032-7ECE-4DF8-93AC-2385896AFE64}" dt="2024-02-28T11:45:56.962" v="1376" actId="1076"/>
          <ac:spMkLst>
            <pc:docMk/>
            <pc:sldMk cId="2643139834" sldId="307"/>
            <ac:spMk id="3" creationId="{562E8D28-BCB1-DB8B-DB7E-B05A716193E7}"/>
          </ac:spMkLst>
        </pc:spChg>
        <pc:spChg chg="add del mod">
          <ac:chgData name="Angelique White" userId="964a3624-6805-48a3-8ac3-8716680ca40a" providerId="ADAL" clId="{A5823032-7ECE-4DF8-93AC-2385896AFE64}" dt="2024-02-19T13:22:41.367" v="374" actId="478"/>
          <ac:spMkLst>
            <pc:docMk/>
            <pc:sldMk cId="2643139834" sldId="307"/>
            <ac:spMk id="3" creationId="{69F440B7-7024-E7D3-0EB7-1F125FFD5DB8}"/>
          </ac:spMkLst>
        </pc:spChg>
        <pc:spChg chg="add del mod">
          <ac:chgData name="Angelique White" userId="964a3624-6805-48a3-8ac3-8716680ca40a" providerId="ADAL" clId="{A5823032-7ECE-4DF8-93AC-2385896AFE64}" dt="2024-02-27T18:45:41.397" v="1237" actId="478"/>
          <ac:spMkLst>
            <pc:docMk/>
            <pc:sldMk cId="2643139834" sldId="307"/>
            <ac:spMk id="4" creationId="{5F3F7041-0C92-3CB4-FC7D-E222EA7A6170}"/>
          </ac:spMkLst>
        </pc:spChg>
        <pc:spChg chg="add del mod">
          <ac:chgData name="Angelique White" userId="964a3624-6805-48a3-8ac3-8716680ca40a" providerId="ADAL" clId="{A5823032-7ECE-4DF8-93AC-2385896AFE64}" dt="2024-02-27T18:45:40.019" v="1236" actId="478"/>
          <ac:spMkLst>
            <pc:docMk/>
            <pc:sldMk cId="2643139834" sldId="307"/>
            <ac:spMk id="5" creationId="{D0D1C4BE-9338-1A9A-6B0D-92D3ED432E0D}"/>
          </ac:spMkLst>
        </pc:spChg>
        <pc:spChg chg="add mod">
          <ac:chgData name="Angelique White" userId="964a3624-6805-48a3-8ac3-8716680ca40a" providerId="ADAL" clId="{A5823032-7ECE-4DF8-93AC-2385896AFE64}" dt="2024-02-28T12:01:40.398" v="1501" actId="208"/>
          <ac:spMkLst>
            <pc:docMk/>
            <pc:sldMk cId="2643139834" sldId="307"/>
            <ac:spMk id="6" creationId="{CFA41D0A-A6F6-C884-12DC-A5B39EFC17E4}"/>
          </ac:spMkLst>
        </pc:spChg>
        <pc:spChg chg="add mod">
          <ac:chgData name="Angelique White" userId="964a3624-6805-48a3-8ac3-8716680ca40a" providerId="ADAL" clId="{A5823032-7ECE-4DF8-93AC-2385896AFE64}" dt="2024-02-27T19:39:29.894" v="1298" actId="34135"/>
          <ac:spMkLst>
            <pc:docMk/>
            <pc:sldMk cId="2643139834" sldId="307"/>
            <ac:spMk id="8" creationId="{CF5F0027-CA57-022B-710C-DD1EB3E6EA89}"/>
          </ac:spMkLst>
        </pc:spChg>
        <pc:spChg chg="mod">
          <ac:chgData name="Angelique White" userId="964a3624-6805-48a3-8ac3-8716680ca40a" providerId="ADAL" clId="{A5823032-7ECE-4DF8-93AC-2385896AFE64}" dt="2024-02-19T13:15:08.470" v="297" actId="20577"/>
          <ac:spMkLst>
            <pc:docMk/>
            <pc:sldMk cId="2643139834" sldId="307"/>
            <ac:spMk id="11" creationId="{07AD3247-1500-FA47-65A4-8ADC93499C2B}"/>
          </ac:spMkLst>
        </pc:spChg>
        <pc:spChg chg="add del mod">
          <ac:chgData name="Angelique White" userId="964a3624-6805-48a3-8ac3-8716680ca40a" providerId="ADAL" clId="{A5823032-7ECE-4DF8-93AC-2385896AFE64}" dt="2024-02-19T13:28:12.713" v="432"/>
          <ac:spMkLst>
            <pc:docMk/>
            <pc:sldMk cId="2643139834" sldId="307"/>
            <ac:spMk id="16" creationId="{3EB6B74B-B660-C978-5BDD-BD0739755E7D}"/>
          </ac:spMkLst>
        </pc:spChg>
        <pc:spChg chg="add mod ord">
          <ac:chgData name="Angelique White" userId="964a3624-6805-48a3-8ac3-8716680ca40a" providerId="ADAL" clId="{A5823032-7ECE-4DF8-93AC-2385896AFE64}" dt="2024-02-27T19:01:08.203" v="1263" actId="14100"/>
          <ac:spMkLst>
            <pc:docMk/>
            <pc:sldMk cId="2643139834" sldId="307"/>
            <ac:spMk id="18" creationId="{1CEA1CC5-DA52-ACC9-214B-B6CCC1F50167}"/>
          </ac:spMkLst>
        </pc:spChg>
        <pc:spChg chg="add del mod">
          <ac:chgData name="Angelique White" userId="964a3624-6805-48a3-8ac3-8716680ca40a" providerId="ADAL" clId="{A5823032-7ECE-4DF8-93AC-2385896AFE64}" dt="2024-02-19T13:28:12.712" v="430"/>
          <ac:spMkLst>
            <pc:docMk/>
            <pc:sldMk cId="2643139834" sldId="307"/>
            <ac:spMk id="22" creationId="{AB8C378C-7551-5797-D414-5BC03ABD2C88}"/>
          </ac:spMkLst>
        </pc:spChg>
        <pc:spChg chg="add del mod ord">
          <ac:chgData name="Angelique White" userId="964a3624-6805-48a3-8ac3-8716680ca40a" providerId="ADAL" clId="{A5823032-7ECE-4DF8-93AC-2385896AFE64}" dt="2024-02-27T18:45:51.635" v="1238" actId="478"/>
          <ac:spMkLst>
            <pc:docMk/>
            <pc:sldMk cId="2643139834" sldId="307"/>
            <ac:spMk id="23" creationId="{64EE2C8A-AD10-AE64-E4B6-C89EB065A783}"/>
          </ac:spMkLst>
        </pc:spChg>
        <pc:spChg chg="add del mod">
          <ac:chgData name="Angelique White" userId="964a3624-6805-48a3-8ac3-8716680ca40a" providerId="ADAL" clId="{A5823032-7ECE-4DF8-93AC-2385896AFE64}" dt="2024-02-27T18:25:36.864" v="1168"/>
          <ac:spMkLst>
            <pc:docMk/>
            <pc:sldMk cId="2643139834" sldId="307"/>
            <ac:spMk id="25" creationId="{A7D1603A-8DC3-94D8-AE5F-F68FFA1C69B7}"/>
          </ac:spMkLst>
        </pc:spChg>
        <pc:spChg chg="add del mod">
          <ac:chgData name="Angelique White" userId="964a3624-6805-48a3-8ac3-8716680ca40a" providerId="ADAL" clId="{A5823032-7ECE-4DF8-93AC-2385896AFE64}" dt="2024-02-27T18:26:28.771" v="1180"/>
          <ac:spMkLst>
            <pc:docMk/>
            <pc:sldMk cId="2643139834" sldId="307"/>
            <ac:spMk id="26" creationId="{0C48DDD6-E3B1-6DB0-A3B7-A0096018C30B}"/>
          </ac:spMkLst>
        </pc:spChg>
        <pc:spChg chg="add del mod">
          <ac:chgData name="Angelique White" userId="964a3624-6805-48a3-8ac3-8716680ca40a" providerId="ADAL" clId="{A5823032-7ECE-4DF8-93AC-2385896AFE64}" dt="2024-02-27T18:32:17.148" v="1193"/>
          <ac:spMkLst>
            <pc:docMk/>
            <pc:sldMk cId="2643139834" sldId="307"/>
            <ac:spMk id="27" creationId="{01F373B2-C5CD-5C19-7C58-138B6833E9D1}"/>
          </ac:spMkLst>
        </pc:spChg>
        <pc:spChg chg="add del mod">
          <ac:chgData name="Angelique White" userId="964a3624-6805-48a3-8ac3-8716680ca40a" providerId="ADAL" clId="{A5823032-7ECE-4DF8-93AC-2385896AFE64}" dt="2024-02-27T18:37:02.029" v="1201"/>
          <ac:spMkLst>
            <pc:docMk/>
            <pc:sldMk cId="2643139834" sldId="307"/>
            <ac:spMk id="28" creationId="{8C84EA02-3ADD-CFDD-75BF-749216ADDED9}"/>
          </ac:spMkLst>
        </pc:spChg>
        <pc:spChg chg="add del mod ord">
          <ac:chgData name="Angelique White" userId="964a3624-6805-48a3-8ac3-8716680ca40a" providerId="ADAL" clId="{A5823032-7ECE-4DF8-93AC-2385896AFE64}" dt="2024-02-27T18:45:52.652" v="1239" actId="478"/>
          <ac:spMkLst>
            <pc:docMk/>
            <pc:sldMk cId="2643139834" sldId="307"/>
            <ac:spMk id="33" creationId="{8E435445-5DEA-992F-55D4-F2AC70E390D7}"/>
          </ac:spMkLst>
        </pc:spChg>
        <pc:grpChg chg="add del mod">
          <ac:chgData name="Angelique White" userId="964a3624-6805-48a3-8ac3-8716680ca40a" providerId="ADAL" clId="{A5823032-7ECE-4DF8-93AC-2385896AFE64}" dt="2024-02-19T13:28:12.696" v="428" actId="478"/>
          <ac:grpSpMkLst>
            <pc:docMk/>
            <pc:sldMk cId="2643139834" sldId="307"/>
            <ac:grpSpMk id="6" creationId="{406C408F-9E98-1DBF-4194-486E1D460833}"/>
          </ac:grpSpMkLst>
        </pc:grpChg>
        <pc:graphicFrameChg chg="del mod">
          <ac:chgData name="Angelique White" userId="964a3624-6805-48a3-8ac3-8716680ca40a" providerId="ADAL" clId="{A5823032-7ECE-4DF8-93AC-2385896AFE64}" dt="2024-02-19T13:30:59.767" v="453" actId="478"/>
          <ac:graphicFrameMkLst>
            <pc:docMk/>
            <pc:sldMk cId="2643139834" sldId="307"/>
            <ac:graphicFrameMk id="19" creationId="{4B84912D-EEBA-4682-1C60-350F8CA28552}"/>
          </ac:graphicFrameMkLst>
        </pc:graphicFrameChg>
        <pc:picChg chg="del">
          <ac:chgData name="Angelique White" userId="964a3624-6805-48a3-8ac3-8716680ca40a" providerId="ADAL" clId="{A5823032-7ECE-4DF8-93AC-2385896AFE64}" dt="2024-02-19T13:50:03.857" v="481" actId="478"/>
          <ac:picMkLst>
            <pc:docMk/>
            <pc:sldMk cId="2643139834" sldId="307"/>
            <ac:picMk id="4" creationId="{387A9D75-2643-91D2-865B-86EA62134D86}"/>
          </ac:picMkLst>
        </pc:picChg>
        <pc:picChg chg="del">
          <ac:chgData name="Angelique White" userId="964a3624-6805-48a3-8ac3-8716680ca40a" providerId="ADAL" clId="{A5823032-7ECE-4DF8-93AC-2385896AFE64}" dt="2024-02-19T13:50:04.650" v="482" actId="478"/>
          <ac:picMkLst>
            <pc:docMk/>
            <pc:sldMk cId="2643139834" sldId="307"/>
            <ac:picMk id="5" creationId="{80BBFE14-0F28-FB21-4EF8-231CB5FDD192}"/>
          </ac:picMkLst>
        </pc:picChg>
        <pc:picChg chg="mod">
          <ac:chgData name="Angelique White" userId="964a3624-6805-48a3-8ac3-8716680ca40a" providerId="ADAL" clId="{A5823032-7ECE-4DF8-93AC-2385896AFE64}" dt="2024-02-19T13:17:44.438" v="368" actId="1076"/>
          <ac:picMkLst>
            <pc:docMk/>
            <pc:sldMk cId="2643139834" sldId="307"/>
            <ac:picMk id="8" creationId="{0785B24C-2502-D7F0-9525-1C81B82D102F}"/>
          </ac:picMkLst>
        </pc:picChg>
        <pc:picChg chg="add mod ord">
          <ac:chgData name="Angelique White" userId="964a3624-6805-48a3-8ac3-8716680ca40a" providerId="ADAL" clId="{A5823032-7ECE-4DF8-93AC-2385896AFE64}" dt="2024-02-28T11:47:16.567" v="1388" actId="14100"/>
          <ac:picMkLst>
            <pc:docMk/>
            <pc:sldMk cId="2643139834" sldId="307"/>
            <ac:picMk id="11" creationId="{246EC766-DB26-DB75-7385-A6651AC4EEE3}"/>
          </ac:picMkLst>
        </pc:picChg>
        <pc:picChg chg="add del mod">
          <ac:chgData name="Angelique White" userId="964a3624-6805-48a3-8ac3-8716680ca40a" providerId="ADAL" clId="{A5823032-7ECE-4DF8-93AC-2385896AFE64}" dt="2024-02-28T11:42:23.643" v="1351" actId="478"/>
          <ac:picMkLst>
            <pc:docMk/>
            <pc:sldMk cId="2643139834" sldId="307"/>
            <ac:picMk id="12" creationId="{9501A935-9341-CEB6-A8D7-21A72EFF49DF}"/>
          </ac:picMkLst>
        </pc:picChg>
        <pc:picChg chg="del">
          <ac:chgData name="Angelique White" userId="964a3624-6805-48a3-8ac3-8716680ca40a" providerId="ADAL" clId="{A5823032-7ECE-4DF8-93AC-2385896AFE64}" dt="2024-02-19T12:55:38.911" v="280" actId="478"/>
          <ac:picMkLst>
            <pc:docMk/>
            <pc:sldMk cId="2643139834" sldId="307"/>
            <ac:picMk id="13" creationId="{63B228C9-4880-3838-9897-1AAD0AFB1D89}"/>
          </ac:picMkLst>
        </pc:picChg>
        <pc:picChg chg="add del mod">
          <ac:chgData name="Angelique White" userId="964a3624-6805-48a3-8ac3-8716680ca40a" providerId="ADAL" clId="{A5823032-7ECE-4DF8-93AC-2385896AFE64}" dt="2024-02-19T13:16:53.578" v="360" actId="478"/>
          <ac:picMkLst>
            <pc:docMk/>
            <pc:sldMk cId="2643139834" sldId="307"/>
            <ac:picMk id="15" creationId="{B2CEECFA-FEA3-2AB0-4744-623CBDB3DA15}"/>
          </ac:picMkLst>
        </pc:picChg>
        <pc:picChg chg="mod">
          <ac:chgData name="Angelique White" userId="964a3624-6805-48a3-8ac3-8716680ca40a" providerId="ADAL" clId="{A5823032-7ECE-4DF8-93AC-2385896AFE64}" dt="2024-02-28T12:01:59.953" v="1503" actId="1440"/>
          <ac:picMkLst>
            <pc:docMk/>
            <pc:sldMk cId="2643139834" sldId="307"/>
            <ac:picMk id="17" creationId="{531DFC7D-EB2A-2A47-92AF-712A8916084C}"/>
          </ac:picMkLst>
        </pc:picChg>
        <pc:picChg chg="add del mod ord">
          <ac:chgData name="Angelique White" userId="964a3624-6805-48a3-8ac3-8716680ca40a" providerId="ADAL" clId="{A5823032-7ECE-4DF8-93AC-2385896AFE64}" dt="2024-02-19T13:48:22.344" v="463" actId="478"/>
          <ac:picMkLst>
            <pc:docMk/>
            <pc:sldMk cId="2643139834" sldId="307"/>
            <ac:picMk id="21" creationId="{01C1CAEB-4CAF-147A-C7EB-EE9A8A19A230}"/>
          </ac:picMkLst>
        </pc:picChg>
        <pc:picChg chg="add del mod">
          <ac:chgData name="Angelique White" userId="964a3624-6805-48a3-8ac3-8716680ca40a" providerId="ADAL" clId="{A5823032-7ECE-4DF8-93AC-2385896AFE64}" dt="2024-02-27T18:24:16.111" v="1161" actId="21"/>
          <ac:picMkLst>
            <pc:docMk/>
            <pc:sldMk cId="2643139834" sldId="307"/>
            <ac:picMk id="24" creationId="{87AB90AA-0EF7-AD43-5355-5B132C60C904}"/>
          </ac:picMkLst>
        </pc:picChg>
        <pc:picChg chg="add del mod">
          <ac:chgData name="Angelique White" userId="964a3624-6805-48a3-8ac3-8716680ca40a" providerId="ADAL" clId="{A5823032-7ECE-4DF8-93AC-2385896AFE64}" dt="2024-02-27T18:25:49.736" v="1171" actId="21"/>
          <ac:picMkLst>
            <pc:docMk/>
            <pc:sldMk cId="2643139834" sldId="307"/>
            <ac:picMk id="29" creationId="{ECB4ADAB-314D-EF8B-9191-B1D9046646C6}"/>
          </ac:picMkLst>
        </pc:picChg>
        <pc:picChg chg="add del mod">
          <ac:chgData name="Angelique White" userId="964a3624-6805-48a3-8ac3-8716680ca40a" providerId="ADAL" clId="{A5823032-7ECE-4DF8-93AC-2385896AFE64}" dt="2024-02-27T18:26:49.493" v="1183" actId="21"/>
          <ac:picMkLst>
            <pc:docMk/>
            <pc:sldMk cId="2643139834" sldId="307"/>
            <ac:picMk id="30" creationId="{7334F9A6-5393-F647-F26B-4F0FE935C634}"/>
          </ac:picMkLst>
        </pc:picChg>
        <pc:picChg chg="add del mod">
          <ac:chgData name="Angelique White" userId="964a3624-6805-48a3-8ac3-8716680ca40a" providerId="ADAL" clId="{A5823032-7ECE-4DF8-93AC-2385896AFE64}" dt="2024-02-27T18:32:39.032" v="1197" actId="21"/>
          <ac:picMkLst>
            <pc:docMk/>
            <pc:sldMk cId="2643139834" sldId="307"/>
            <ac:picMk id="31" creationId="{301BE649-AF5D-461A-F2A0-1E0881F8705D}"/>
          </ac:picMkLst>
        </pc:picChg>
        <pc:picChg chg="add del mod">
          <ac:chgData name="Angelique White" userId="964a3624-6805-48a3-8ac3-8716680ca40a" providerId="ADAL" clId="{A5823032-7ECE-4DF8-93AC-2385896AFE64}" dt="2024-02-27T18:38:24.199" v="1207" actId="21"/>
          <ac:picMkLst>
            <pc:docMk/>
            <pc:sldMk cId="2643139834" sldId="307"/>
            <ac:picMk id="32" creationId="{E7455ECB-21C6-9A87-88E7-EC2F7ADE1A5C}"/>
          </ac:picMkLst>
        </pc:picChg>
        <pc:cxnChg chg="add del">
          <ac:chgData name="Angelique White" userId="964a3624-6805-48a3-8ac3-8716680ca40a" providerId="ADAL" clId="{A5823032-7ECE-4DF8-93AC-2385896AFE64}" dt="2024-02-19T13:22:42.836" v="375" actId="478"/>
          <ac:cxnSpMkLst>
            <pc:docMk/>
            <pc:sldMk cId="2643139834" sldId="307"/>
            <ac:cxnSpMk id="12" creationId="{5DB2F2E5-62C1-4143-997E-5115E81D3322}"/>
          </ac:cxnSpMkLst>
        </pc:cxnChg>
      </pc:sldChg>
      <pc:sldChg chg="addSp delSp modSp add del mod">
        <pc:chgData name="Angelique White" userId="964a3624-6805-48a3-8ac3-8716680ca40a" providerId="ADAL" clId="{A5823032-7ECE-4DF8-93AC-2385896AFE64}" dt="2024-02-15T09:53:20.853" v="70" actId="2696"/>
        <pc:sldMkLst>
          <pc:docMk/>
          <pc:sldMk cId="3682448603" sldId="307"/>
        </pc:sldMkLst>
        <pc:spChg chg="mod">
          <ac:chgData name="Angelique White" userId="964a3624-6805-48a3-8ac3-8716680ca40a" providerId="ADAL" clId="{A5823032-7ECE-4DF8-93AC-2385896AFE64}" dt="2024-02-15T09:43:27.567" v="42"/>
          <ac:spMkLst>
            <pc:docMk/>
            <pc:sldMk cId="3682448603" sldId="307"/>
            <ac:spMk id="2" creationId="{800AB426-5B7C-607E-D413-5D2C9495CC0A}"/>
          </ac:spMkLst>
        </pc:spChg>
        <pc:spChg chg="mod">
          <ac:chgData name="Angelique White" userId="964a3624-6805-48a3-8ac3-8716680ca40a" providerId="ADAL" clId="{A5823032-7ECE-4DF8-93AC-2385896AFE64}" dt="2024-02-15T09:43:27.567" v="42"/>
          <ac:spMkLst>
            <pc:docMk/>
            <pc:sldMk cId="3682448603" sldId="307"/>
            <ac:spMk id="3" creationId="{E991BFBC-DB6C-B34B-F75C-58D35EE1BC32}"/>
          </ac:spMkLst>
        </pc:spChg>
        <pc:spChg chg="del mod">
          <ac:chgData name="Angelique White" userId="964a3624-6805-48a3-8ac3-8716680ca40a" providerId="ADAL" clId="{A5823032-7ECE-4DF8-93AC-2385896AFE64}" dt="2024-02-15T09:37:46.241" v="36" actId="478"/>
          <ac:spMkLst>
            <pc:docMk/>
            <pc:sldMk cId="3682448603" sldId="307"/>
            <ac:spMk id="6" creationId="{60CA36CB-E260-2D97-35AE-3A013E8ABD41}"/>
          </ac:spMkLst>
        </pc:spChg>
        <pc:picChg chg="add del mod">
          <ac:chgData name="Angelique White" userId="964a3624-6805-48a3-8ac3-8716680ca40a" providerId="ADAL" clId="{A5823032-7ECE-4DF8-93AC-2385896AFE64}" dt="2024-02-15T09:38:36.649" v="39" actId="478"/>
          <ac:picMkLst>
            <pc:docMk/>
            <pc:sldMk cId="3682448603" sldId="307"/>
            <ac:picMk id="5" creationId="{7B62345D-7795-83D0-FC6E-7BC017A967C5}"/>
          </ac:picMkLst>
        </pc:picChg>
        <pc:picChg chg="add del mod">
          <ac:chgData name="Angelique White" userId="964a3624-6805-48a3-8ac3-8716680ca40a" providerId="ADAL" clId="{A5823032-7ECE-4DF8-93AC-2385896AFE64}" dt="2024-02-15T09:47:51.036" v="50" actId="478"/>
          <ac:picMkLst>
            <pc:docMk/>
            <pc:sldMk cId="3682448603" sldId="307"/>
            <ac:picMk id="8" creationId="{6BBE8BE4-5BFA-CD29-4122-0DB6BBE5D1E7}"/>
          </ac:picMkLst>
        </pc:picChg>
        <pc:picChg chg="add mod">
          <ac:chgData name="Angelique White" userId="964a3624-6805-48a3-8ac3-8716680ca40a" providerId="ADAL" clId="{A5823032-7ECE-4DF8-93AC-2385896AFE64}" dt="2024-02-15T09:52:48.060" v="69" actId="1076"/>
          <ac:picMkLst>
            <pc:docMk/>
            <pc:sldMk cId="3682448603" sldId="307"/>
            <ac:picMk id="10" creationId="{75C18BF3-A817-5648-0DC3-5044550C7D27}"/>
          </ac:picMkLst>
        </pc:picChg>
        <pc:picChg chg="add mod modCrop">
          <ac:chgData name="Angelique White" userId="964a3624-6805-48a3-8ac3-8716680ca40a" providerId="ADAL" clId="{A5823032-7ECE-4DF8-93AC-2385896AFE64}" dt="2024-02-15T09:52:32.425" v="68" actId="14100"/>
          <ac:picMkLst>
            <pc:docMk/>
            <pc:sldMk cId="3682448603" sldId="307"/>
            <ac:picMk id="12" creationId="{81CC7CF7-A6A5-A6E5-A5B3-8A68DF7BE4A3}"/>
          </ac:picMkLst>
        </pc:picChg>
      </pc:sldChg>
      <pc:sldChg chg="addSp delSp modSp new del mod">
        <pc:chgData name="Angelique White" userId="964a3624-6805-48a3-8ac3-8716680ca40a" providerId="ADAL" clId="{A5823032-7ECE-4DF8-93AC-2385896AFE64}" dt="2024-02-15T10:23:38.028" v="205" actId="2696"/>
        <pc:sldMkLst>
          <pc:docMk/>
          <pc:sldMk cId="1070674024" sldId="308"/>
        </pc:sldMkLst>
        <pc:spChg chg="add del">
          <ac:chgData name="Angelique White" userId="964a3624-6805-48a3-8ac3-8716680ca40a" providerId="ADAL" clId="{A5823032-7ECE-4DF8-93AC-2385896AFE64}" dt="2024-02-15T10:23:30.340" v="203"/>
          <ac:spMkLst>
            <pc:docMk/>
            <pc:sldMk cId="1070674024" sldId="308"/>
            <ac:spMk id="4" creationId="{2B5D2DED-5BC3-B7AE-0AD1-9C6354008C7F}"/>
          </ac:spMkLst>
        </pc:spChg>
        <pc:picChg chg="add del mod">
          <ac:chgData name="Angelique White" userId="964a3624-6805-48a3-8ac3-8716680ca40a" providerId="ADAL" clId="{A5823032-7ECE-4DF8-93AC-2385896AFE64}" dt="2024-02-15T10:23:30.340" v="203"/>
          <ac:picMkLst>
            <pc:docMk/>
            <pc:sldMk cId="1070674024" sldId="308"/>
            <ac:picMk id="5" creationId="{FF9B9E95-5C19-91F3-3EE1-5CA69F4E75CB}"/>
          </ac:picMkLst>
        </pc:picChg>
      </pc:sldChg>
      <pc:sldChg chg="addSp delSp modSp add mod ord delAnim modAnim">
        <pc:chgData name="Angelique White" userId="964a3624-6805-48a3-8ac3-8716680ca40a" providerId="ADAL" clId="{A5823032-7ECE-4DF8-93AC-2385896AFE64}" dt="2024-02-28T12:35:47.664" v="1778" actId="1076"/>
        <pc:sldMkLst>
          <pc:docMk/>
          <pc:sldMk cId="1367772451" sldId="308"/>
        </pc:sldMkLst>
        <pc:spChg chg="add del mod">
          <ac:chgData name="Angelique White" userId="964a3624-6805-48a3-8ac3-8716680ca40a" providerId="ADAL" clId="{A5823032-7ECE-4DF8-93AC-2385896AFE64}" dt="2024-02-27T18:24:03.821" v="1157" actId="21"/>
          <ac:spMkLst>
            <pc:docMk/>
            <pc:sldMk cId="1367772451" sldId="308"/>
            <ac:spMk id="4" creationId="{4696D921-1A82-8374-93C4-9F2538461885}"/>
          </ac:spMkLst>
        </pc:spChg>
        <pc:spChg chg="add mod">
          <ac:chgData name="Angelique White" userId="964a3624-6805-48a3-8ac3-8716680ca40a" providerId="ADAL" clId="{A5823032-7ECE-4DF8-93AC-2385896AFE64}" dt="2024-02-28T12:34:28.291" v="1540" actId="1076"/>
          <ac:spMkLst>
            <pc:docMk/>
            <pc:sldMk cId="1367772451" sldId="308"/>
            <ac:spMk id="8" creationId="{87DA8161-BAAA-98AB-C194-C9DA4E4E5C6D}"/>
          </ac:spMkLst>
        </pc:spChg>
        <pc:spChg chg="add del mod">
          <ac:chgData name="Angelique White" userId="964a3624-6805-48a3-8ac3-8716680ca40a" providerId="ADAL" clId="{A5823032-7ECE-4DF8-93AC-2385896AFE64}" dt="2024-02-28T12:00:13.483" v="1492" actId="478"/>
          <ac:spMkLst>
            <pc:docMk/>
            <pc:sldMk cId="1367772451" sldId="308"/>
            <ac:spMk id="13" creationId="{BAB5DCCD-FB46-621B-ADA4-173C0F005E46}"/>
          </ac:spMkLst>
        </pc:spChg>
        <pc:spChg chg="add mod">
          <ac:chgData name="Angelique White" userId="964a3624-6805-48a3-8ac3-8716680ca40a" providerId="ADAL" clId="{A5823032-7ECE-4DF8-93AC-2385896AFE64}" dt="2024-02-28T12:35:39.487" v="1776" actId="1076"/>
          <ac:spMkLst>
            <pc:docMk/>
            <pc:sldMk cId="1367772451" sldId="308"/>
            <ac:spMk id="16" creationId="{1C471CAA-DE2D-5E70-F199-D636A8527644}"/>
          </ac:spMkLst>
        </pc:spChg>
        <pc:spChg chg="mod">
          <ac:chgData name="Angelique White" userId="964a3624-6805-48a3-8ac3-8716680ca40a" providerId="ADAL" clId="{A5823032-7ECE-4DF8-93AC-2385896AFE64}" dt="2024-02-27T19:01:26.882" v="1266" actId="115"/>
          <ac:spMkLst>
            <pc:docMk/>
            <pc:sldMk cId="1367772451" sldId="308"/>
            <ac:spMk id="18" creationId="{1CEA1CC5-DA52-ACC9-214B-B6CCC1F50167}"/>
          </ac:spMkLst>
        </pc:spChg>
        <pc:spChg chg="add del mod">
          <ac:chgData name="Angelique White" userId="964a3624-6805-48a3-8ac3-8716680ca40a" providerId="ADAL" clId="{A5823032-7ECE-4DF8-93AC-2385896AFE64}" dt="2024-02-28T12:35:33.086" v="1775" actId="478"/>
          <ac:spMkLst>
            <pc:docMk/>
            <pc:sldMk cId="1367772451" sldId="308"/>
            <ac:spMk id="21" creationId="{9836A633-5844-4D1B-E803-2F44349F78A2}"/>
          </ac:spMkLst>
        </pc:spChg>
        <pc:spChg chg="del mod">
          <ac:chgData name="Angelique White" userId="964a3624-6805-48a3-8ac3-8716680ca40a" providerId="ADAL" clId="{A5823032-7ECE-4DF8-93AC-2385896AFE64}" dt="2024-02-19T13:55:30.779" v="520"/>
          <ac:spMkLst>
            <pc:docMk/>
            <pc:sldMk cId="1367772451" sldId="308"/>
            <ac:spMk id="23" creationId="{64EE2C8A-AD10-AE64-E4B6-C89EB065A783}"/>
          </ac:spMkLst>
        </pc:spChg>
        <pc:spChg chg="del mod">
          <ac:chgData name="Angelique White" userId="964a3624-6805-48a3-8ac3-8716680ca40a" providerId="ADAL" clId="{A5823032-7ECE-4DF8-93AC-2385896AFE64}" dt="2024-02-19T13:55:38.456" v="522" actId="478"/>
          <ac:spMkLst>
            <pc:docMk/>
            <pc:sldMk cId="1367772451" sldId="308"/>
            <ac:spMk id="25" creationId="{A7D1603A-8DC3-94D8-AE5F-F68FFA1C69B7}"/>
          </ac:spMkLst>
        </pc:spChg>
        <pc:spChg chg="del">
          <ac:chgData name="Angelique White" userId="964a3624-6805-48a3-8ac3-8716680ca40a" providerId="ADAL" clId="{A5823032-7ECE-4DF8-93AC-2385896AFE64}" dt="2024-02-19T13:55:38.456" v="522" actId="478"/>
          <ac:spMkLst>
            <pc:docMk/>
            <pc:sldMk cId="1367772451" sldId="308"/>
            <ac:spMk id="26" creationId="{0C48DDD6-E3B1-6DB0-A3B7-A0096018C30B}"/>
          </ac:spMkLst>
        </pc:spChg>
        <pc:spChg chg="del">
          <ac:chgData name="Angelique White" userId="964a3624-6805-48a3-8ac3-8716680ca40a" providerId="ADAL" clId="{A5823032-7ECE-4DF8-93AC-2385896AFE64}" dt="2024-02-19T13:55:38.456" v="522" actId="478"/>
          <ac:spMkLst>
            <pc:docMk/>
            <pc:sldMk cId="1367772451" sldId="308"/>
            <ac:spMk id="27" creationId="{01F373B2-C5CD-5C19-7C58-138B6833E9D1}"/>
          </ac:spMkLst>
        </pc:spChg>
        <pc:spChg chg="del">
          <ac:chgData name="Angelique White" userId="964a3624-6805-48a3-8ac3-8716680ca40a" providerId="ADAL" clId="{A5823032-7ECE-4DF8-93AC-2385896AFE64}" dt="2024-02-19T13:55:38.456" v="522" actId="478"/>
          <ac:spMkLst>
            <pc:docMk/>
            <pc:sldMk cId="1367772451" sldId="308"/>
            <ac:spMk id="28" creationId="{8C84EA02-3ADD-CFDD-75BF-749216ADDED9}"/>
          </ac:spMkLst>
        </pc:spChg>
        <pc:spChg chg="del">
          <ac:chgData name="Angelique White" userId="964a3624-6805-48a3-8ac3-8716680ca40a" providerId="ADAL" clId="{A5823032-7ECE-4DF8-93AC-2385896AFE64}" dt="2024-02-19T13:55:12.483" v="511" actId="478"/>
          <ac:spMkLst>
            <pc:docMk/>
            <pc:sldMk cId="1367772451" sldId="308"/>
            <ac:spMk id="33" creationId="{8E435445-5DEA-992F-55D4-F2AC70E390D7}"/>
          </ac:spMkLst>
        </pc:spChg>
        <pc:picChg chg="add mod">
          <ac:chgData name="Angelique White" userId="964a3624-6805-48a3-8ac3-8716680ca40a" providerId="ADAL" clId="{A5823032-7ECE-4DF8-93AC-2385896AFE64}" dt="2024-02-27T18:24:20.080" v="1162"/>
          <ac:picMkLst>
            <pc:docMk/>
            <pc:sldMk cId="1367772451" sldId="308"/>
            <ac:picMk id="3" creationId="{8E1445F2-A0C8-98DF-DEC0-DF7483A90159}"/>
          </ac:picMkLst>
        </pc:picChg>
        <pc:picChg chg="add mod">
          <ac:chgData name="Angelique White" userId="964a3624-6805-48a3-8ac3-8716680ca40a" providerId="ADAL" clId="{A5823032-7ECE-4DF8-93AC-2385896AFE64}" dt="2024-02-28T12:01:02.482" v="1499" actId="1076"/>
          <ac:picMkLst>
            <pc:docMk/>
            <pc:sldMk cId="1367772451" sldId="308"/>
            <ac:picMk id="6" creationId="{FF02FEF8-4B5F-10F2-840B-0E05B82D0519}"/>
          </ac:picMkLst>
        </pc:picChg>
        <pc:picChg chg="add mod">
          <ac:chgData name="Angelique White" userId="964a3624-6805-48a3-8ac3-8716680ca40a" providerId="ADAL" clId="{A5823032-7ECE-4DF8-93AC-2385896AFE64}" dt="2024-02-28T12:35:47.664" v="1778" actId="1076"/>
          <ac:picMkLst>
            <pc:docMk/>
            <pc:sldMk cId="1367772451" sldId="308"/>
            <ac:picMk id="11" creationId="{233E0BB9-EF94-152C-0995-25E821B9C25B}"/>
          </ac:picMkLst>
        </pc:picChg>
        <pc:picChg chg="add del mod">
          <ac:chgData name="Angelique White" userId="964a3624-6805-48a3-8ac3-8716680ca40a" providerId="ADAL" clId="{A5823032-7ECE-4DF8-93AC-2385896AFE64}" dt="2024-02-28T12:00:14.669" v="1493" actId="478"/>
          <ac:picMkLst>
            <pc:docMk/>
            <pc:sldMk cId="1367772451" sldId="308"/>
            <ac:picMk id="14" creationId="{E7BBCCDC-6255-095E-27A8-29903DF652FE}"/>
          </ac:picMkLst>
        </pc:picChg>
        <pc:picChg chg="mod">
          <ac:chgData name="Angelique White" userId="964a3624-6805-48a3-8ac3-8716680ca40a" providerId="ADAL" clId="{A5823032-7ECE-4DF8-93AC-2385896AFE64}" dt="2024-02-28T12:03:01.955" v="1508" actId="1440"/>
          <ac:picMkLst>
            <pc:docMk/>
            <pc:sldMk cId="1367772451" sldId="308"/>
            <ac:picMk id="17" creationId="{531DFC7D-EB2A-2A47-92AF-712A8916084C}"/>
          </ac:picMkLst>
        </pc:picChg>
        <pc:picChg chg="add mod">
          <ac:chgData name="Angelique White" userId="964a3624-6805-48a3-8ac3-8716680ca40a" providerId="ADAL" clId="{A5823032-7ECE-4DF8-93AC-2385896AFE64}" dt="2024-02-28T12:35:44.105" v="1777" actId="1076"/>
          <ac:picMkLst>
            <pc:docMk/>
            <pc:sldMk cId="1367772451" sldId="308"/>
            <ac:picMk id="19" creationId="{EF4CD9C9-A758-592F-1862-B54C0F4B81E8}"/>
          </ac:picMkLst>
        </pc:picChg>
        <pc:picChg chg="add del mod">
          <ac:chgData name="Angelique White" userId="964a3624-6805-48a3-8ac3-8716680ca40a" providerId="ADAL" clId="{A5823032-7ECE-4DF8-93AC-2385896AFE64}" dt="2024-02-28T12:35:30.952" v="1774" actId="478"/>
          <ac:picMkLst>
            <pc:docMk/>
            <pc:sldMk cId="1367772451" sldId="308"/>
            <ac:picMk id="22" creationId="{C8377986-1A31-7678-E6F3-62EECAF6A464}"/>
          </ac:picMkLst>
        </pc:picChg>
        <pc:picChg chg="add del mod">
          <ac:chgData name="Angelique White" userId="964a3624-6805-48a3-8ac3-8716680ca40a" providerId="ADAL" clId="{A5823032-7ECE-4DF8-93AC-2385896AFE64}" dt="2024-02-28T11:49:59.355" v="1396" actId="478"/>
          <ac:picMkLst>
            <pc:docMk/>
            <pc:sldMk cId="1367772451" sldId="308"/>
            <ac:picMk id="23" creationId="{8A33A8FF-9916-B892-E8BD-83CB86FB9DD6}"/>
          </ac:picMkLst>
        </pc:picChg>
        <pc:picChg chg="del">
          <ac:chgData name="Angelique White" userId="964a3624-6805-48a3-8ac3-8716680ca40a" providerId="ADAL" clId="{A5823032-7ECE-4DF8-93AC-2385896AFE64}" dt="2024-02-19T13:55:30.778" v="518" actId="478"/>
          <ac:picMkLst>
            <pc:docMk/>
            <pc:sldMk cId="1367772451" sldId="308"/>
            <ac:picMk id="24" creationId="{87AB90AA-0EF7-AD43-5355-5B132C60C904}"/>
          </ac:picMkLst>
        </pc:picChg>
        <pc:picChg chg="add mod">
          <ac:chgData name="Angelique White" userId="964a3624-6805-48a3-8ac3-8716680ca40a" providerId="ADAL" clId="{A5823032-7ECE-4DF8-93AC-2385896AFE64}" dt="2024-02-28T12:09:46.426" v="1535" actId="1076"/>
          <ac:picMkLst>
            <pc:docMk/>
            <pc:sldMk cId="1367772451" sldId="308"/>
            <ac:picMk id="24" creationId="{E0FE5AAF-4EAC-2010-1397-73C26C51F7E7}"/>
          </ac:picMkLst>
        </pc:picChg>
        <pc:picChg chg="del">
          <ac:chgData name="Angelique White" userId="964a3624-6805-48a3-8ac3-8716680ca40a" providerId="ADAL" clId="{A5823032-7ECE-4DF8-93AC-2385896AFE64}" dt="2024-02-19T13:55:38.456" v="522" actId="478"/>
          <ac:picMkLst>
            <pc:docMk/>
            <pc:sldMk cId="1367772451" sldId="308"/>
            <ac:picMk id="29" creationId="{ECB4ADAB-314D-EF8B-9191-B1D9046646C6}"/>
          </ac:picMkLst>
        </pc:picChg>
        <pc:picChg chg="del">
          <ac:chgData name="Angelique White" userId="964a3624-6805-48a3-8ac3-8716680ca40a" providerId="ADAL" clId="{A5823032-7ECE-4DF8-93AC-2385896AFE64}" dt="2024-02-19T13:55:41.303" v="524" actId="478"/>
          <ac:picMkLst>
            <pc:docMk/>
            <pc:sldMk cId="1367772451" sldId="308"/>
            <ac:picMk id="30" creationId="{7334F9A6-5393-F647-F26B-4F0FE935C634}"/>
          </ac:picMkLst>
        </pc:picChg>
        <pc:picChg chg="del">
          <ac:chgData name="Angelique White" userId="964a3624-6805-48a3-8ac3-8716680ca40a" providerId="ADAL" clId="{A5823032-7ECE-4DF8-93AC-2385896AFE64}" dt="2024-02-19T13:55:39.949" v="523" actId="478"/>
          <ac:picMkLst>
            <pc:docMk/>
            <pc:sldMk cId="1367772451" sldId="308"/>
            <ac:picMk id="31" creationId="{301BE649-AF5D-461A-F2A0-1E0881F8705D}"/>
          </ac:picMkLst>
        </pc:picChg>
        <pc:picChg chg="del">
          <ac:chgData name="Angelique White" userId="964a3624-6805-48a3-8ac3-8716680ca40a" providerId="ADAL" clId="{A5823032-7ECE-4DF8-93AC-2385896AFE64}" dt="2024-02-19T13:55:38.456" v="522" actId="478"/>
          <ac:picMkLst>
            <pc:docMk/>
            <pc:sldMk cId="1367772451" sldId="308"/>
            <ac:picMk id="32" creationId="{E7455ECB-21C6-9A87-88E7-EC2F7ADE1A5C}"/>
          </ac:picMkLst>
        </pc:picChg>
      </pc:sldChg>
      <pc:sldChg chg="addSp delSp modSp add mod delAnim modAnim">
        <pc:chgData name="Angelique White" userId="964a3624-6805-48a3-8ac3-8716680ca40a" providerId="ADAL" clId="{A5823032-7ECE-4DF8-93AC-2385896AFE64}" dt="2024-02-28T12:09:16.670" v="1533" actId="14100"/>
        <pc:sldMkLst>
          <pc:docMk/>
          <pc:sldMk cId="2024872693" sldId="309"/>
        </pc:sldMkLst>
        <pc:spChg chg="add del mod ord">
          <ac:chgData name="Angelique White" userId="964a3624-6805-48a3-8ac3-8716680ca40a" providerId="ADAL" clId="{A5823032-7ECE-4DF8-93AC-2385896AFE64}" dt="2024-02-28T12:09:09.399" v="1532" actId="478"/>
          <ac:spMkLst>
            <pc:docMk/>
            <pc:sldMk cId="2024872693" sldId="309"/>
            <ac:spMk id="3" creationId="{D059878C-257D-3F96-A3E3-06D21454C77F}"/>
          </ac:spMkLst>
        </pc:spChg>
        <pc:spChg chg="del mod">
          <ac:chgData name="Angelique White" userId="964a3624-6805-48a3-8ac3-8716680ca40a" providerId="ADAL" clId="{A5823032-7ECE-4DF8-93AC-2385896AFE64}" dt="2024-02-23T11:07:21.992" v="572" actId="478"/>
          <ac:spMkLst>
            <pc:docMk/>
            <pc:sldMk cId="2024872693" sldId="309"/>
            <ac:spMk id="4" creationId="{4696D921-1A82-8374-93C4-9F2538461885}"/>
          </ac:spMkLst>
        </pc:spChg>
        <pc:spChg chg="add mod ord">
          <ac:chgData name="Angelique White" userId="964a3624-6805-48a3-8ac3-8716680ca40a" providerId="ADAL" clId="{A5823032-7ECE-4DF8-93AC-2385896AFE64}" dt="2024-02-28T12:09:08.050" v="1531" actId="1076"/>
          <ac:spMkLst>
            <pc:docMk/>
            <pc:sldMk cId="2024872693" sldId="309"/>
            <ac:spMk id="5" creationId="{4BADFCB6-0427-FAE5-9BBD-20F2105006FF}"/>
          </ac:spMkLst>
        </pc:spChg>
        <pc:spChg chg="add mod ord">
          <ac:chgData name="Angelique White" userId="964a3624-6805-48a3-8ac3-8716680ca40a" providerId="ADAL" clId="{A5823032-7ECE-4DF8-93AC-2385896AFE64}" dt="2024-02-28T11:58:27.319" v="1478" actId="1076"/>
          <ac:spMkLst>
            <pc:docMk/>
            <pc:sldMk cId="2024872693" sldId="309"/>
            <ac:spMk id="12" creationId="{D11231DC-B9A6-7E9C-ABC4-76F66592D336}"/>
          </ac:spMkLst>
        </pc:spChg>
        <pc:spChg chg="mod">
          <ac:chgData name="Angelique White" userId="964a3624-6805-48a3-8ac3-8716680ca40a" providerId="ADAL" clId="{A5823032-7ECE-4DF8-93AC-2385896AFE64}" dt="2024-02-27T19:01:59.641" v="1272" actId="14100"/>
          <ac:spMkLst>
            <pc:docMk/>
            <pc:sldMk cId="2024872693" sldId="309"/>
            <ac:spMk id="18" creationId="{1CEA1CC5-DA52-ACC9-214B-B6CCC1F50167}"/>
          </ac:spMkLst>
        </pc:spChg>
        <pc:picChg chg="del mod">
          <ac:chgData name="Angelique White" userId="964a3624-6805-48a3-8ac3-8716680ca40a" providerId="ADAL" clId="{A5823032-7ECE-4DF8-93AC-2385896AFE64}" dt="2024-02-23T11:07:56.871" v="580" actId="478"/>
          <ac:picMkLst>
            <pc:docMk/>
            <pc:sldMk cId="2024872693" sldId="309"/>
            <ac:picMk id="6" creationId="{FF02FEF8-4B5F-10F2-840B-0E05B82D0519}"/>
          </ac:picMkLst>
        </pc:picChg>
        <pc:picChg chg="add del mod">
          <ac:chgData name="Angelique White" userId="964a3624-6805-48a3-8ac3-8716680ca40a" providerId="ADAL" clId="{A5823032-7ECE-4DF8-93AC-2385896AFE64}" dt="2024-02-28T11:52:52.908" v="1423" actId="21"/>
          <ac:picMkLst>
            <pc:docMk/>
            <pc:sldMk cId="2024872693" sldId="309"/>
            <ac:picMk id="8" creationId="{465A5BD8-1777-347D-F0BC-05C475DA441D}"/>
          </ac:picMkLst>
        </pc:picChg>
        <pc:picChg chg="add del mod">
          <ac:chgData name="Angelique White" userId="964a3624-6805-48a3-8ac3-8716680ca40a" providerId="ADAL" clId="{A5823032-7ECE-4DF8-93AC-2385896AFE64}" dt="2024-02-28T11:56:07.154" v="1456" actId="478"/>
          <ac:picMkLst>
            <pc:docMk/>
            <pc:sldMk cId="2024872693" sldId="309"/>
            <ac:picMk id="11" creationId="{4152F151-7C0E-B73A-CE57-81976E68FB28}"/>
          </ac:picMkLst>
        </pc:picChg>
        <pc:picChg chg="add del mod ord">
          <ac:chgData name="Angelique White" userId="964a3624-6805-48a3-8ac3-8716680ca40a" providerId="ADAL" clId="{A5823032-7ECE-4DF8-93AC-2385896AFE64}" dt="2024-02-28T11:51:04.522" v="1411" actId="478"/>
          <ac:picMkLst>
            <pc:docMk/>
            <pc:sldMk cId="2024872693" sldId="309"/>
            <ac:picMk id="13" creationId="{56C1C177-A532-9ED0-1380-CA28E2904C53}"/>
          </ac:picMkLst>
        </pc:picChg>
        <pc:picChg chg="add mod ord">
          <ac:chgData name="Angelique White" userId="964a3624-6805-48a3-8ac3-8716680ca40a" providerId="ADAL" clId="{A5823032-7ECE-4DF8-93AC-2385896AFE64}" dt="2024-02-28T12:09:16.670" v="1533" actId="14100"/>
          <ac:picMkLst>
            <pc:docMk/>
            <pc:sldMk cId="2024872693" sldId="309"/>
            <ac:picMk id="14" creationId="{DFA1B4A4-6C07-FF41-DDEF-61247DCD6C52}"/>
          </ac:picMkLst>
        </pc:picChg>
        <pc:picChg chg="add del mod ord">
          <ac:chgData name="Angelique White" userId="964a3624-6805-48a3-8ac3-8716680ca40a" providerId="ADAL" clId="{A5823032-7ECE-4DF8-93AC-2385896AFE64}" dt="2024-02-28T11:54:02.359" v="1442" actId="478"/>
          <ac:picMkLst>
            <pc:docMk/>
            <pc:sldMk cId="2024872693" sldId="309"/>
            <ac:picMk id="15" creationId="{B86A861E-9D80-3D95-C777-EA2F44DB966F}"/>
          </ac:picMkLst>
        </pc:picChg>
        <pc:picChg chg="add del">
          <ac:chgData name="Angelique White" userId="964a3624-6805-48a3-8ac3-8716680ca40a" providerId="ADAL" clId="{A5823032-7ECE-4DF8-93AC-2385896AFE64}" dt="2024-02-28T11:53:55.030" v="1437"/>
          <ac:picMkLst>
            <pc:docMk/>
            <pc:sldMk cId="2024872693" sldId="309"/>
            <ac:picMk id="16" creationId="{F33883B5-9388-B4C5-4897-484EA0CA47A2}"/>
          </ac:picMkLst>
        </pc:picChg>
        <pc:picChg chg="mod ord">
          <ac:chgData name="Angelique White" userId="964a3624-6805-48a3-8ac3-8716680ca40a" providerId="ADAL" clId="{A5823032-7ECE-4DF8-93AC-2385896AFE64}" dt="2024-02-28T12:07:39.683" v="1523" actId="1440"/>
          <ac:picMkLst>
            <pc:docMk/>
            <pc:sldMk cId="2024872693" sldId="309"/>
            <ac:picMk id="17" creationId="{531DFC7D-EB2A-2A47-92AF-712A8916084C}"/>
          </ac:picMkLst>
        </pc:picChg>
        <pc:picChg chg="add mod ord">
          <ac:chgData name="Angelique White" userId="964a3624-6805-48a3-8ac3-8716680ca40a" providerId="ADAL" clId="{A5823032-7ECE-4DF8-93AC-2385896AFE64}" dt="2024-02-28T12:07:12.006" v="1520" actId="29295"/>
          <ac:picMkLst>
            <pc:docMk/>
            <pc:sldMk cId="2024872693" sldId="309"/>
            <ac:picMk id="19" creationId="{19D0C914-0645-2705-C50F-147BD0D828A7}"/>
          </ac:picMkLst>
        </pc:picChg>
      </pc:sldChg>
      <pc:sldChg chg="new del">
        <pc:chgData name="Angelique White" userId="964a3624-6805-48a3-8ac3-8716680ca40a" providerId="ADAL" clId="{A5823032-7ECE-4DF8-93AC-2385896AFE64}" dt="2024-02-27T10:53:29.834" v="1043" actId="680"/>
        <pc:sldMkLst>
          <pc:docMk/>
          <pc:sldMk cId="1574213589" sldId="310"/>
        </pc:sldMkLst>
      </pc:sldChg>
      <pc:sldChg chg="addSp delSp modSp new mod">
        <pc:chgData name="Angelique White" userId="964a3624-6805-48a3-8ac3-8716680ca40a" providerId="ADAL" clId="{A5823032-7ECE-4DF8-93AC-2385896AFE64}" dt="2024-02-28T12:04:20.542" v="1517" actId="1440"/>
        <pc:sldMkLst>
          <pc:docMk/>
          <pc:sldMk cId="3634888174" sldId="310"/>
        </pc:sldMkLst>
        <pc:spChg chg="add mod">
          <ac:chgData name="Angelique White" userId="964a3624-6805-48a3-8ac3-8716680ca40a" providerId="ADAL" clId="{A5823032-7ECE-4DF8-93AC-2385896AFE64}" dt="2024-02-27T12:59:07.117" v="1125" actId="1076"/>
          <ac:spMkLst>
            <pc:docMk/>
            <pc:sldMk cId="3634888174" sldId="310"/>
            <ac:spMk id="5" creationId="{45BDBA2F-3982-C6FF-C7B9-865A9BB2FEC8}"/>
          </ac:spMkLst>
        </pc:spChg>
        <pc:spChg chg="add mod">
          <ac:chgData name="Angelique White" userId="964a3624-6805-48a3-8ac3-8716680ca40a" providerId="ADAL" clId="{A5823032-7ECE-4DF8-93AC-2385896AFE64}" dt="2024-02-27T12:59:24.631" v="1129" actId="1076"/>
          <ac:spMkLst>
            <pc:docMk/>
            <pc:sldMk cId="3634888174" sldId="310"/>
            <ac:spMk id="7" creationId="{66301D83-940A-8C10-D05F-17D7B459A6F4}"/>
          </ac:spMkLst>
        </pc:spChg>
        <pc:spChg chg="add mod">
          <ac:chgData name="Angelique White" userId="964a3624-6805-48a3-8ac3-8716680ca40a" providerId="ADAL" clId="{A5823032-7ECE-4DF8-93AC-2385896AFE64}" dt="2024-02-27T13:02:54.760" v="1149" actId="1076"/>
          <ac:spMkLst>
            <pc:docMk/>
            <pc:sldMk cId="3634888174" sldId="310"/>
            <ac:spMk id="9" creationId="{38254412-5424-FEB4-3A0F-7A5C41151A27}"/>
          </ac:spMkLst>
        </pc:spChg>
        <pc:spChg chg="add del mod">
          <ac:chgData name="Angelique White" userId="964a3624-6805-48a3-8ac3-8716680ca40a" providerId="ADAL" clId="{A5823032-7ECE-4DF8-93AC-2385896AFE64}" dt="2024-02-27T12:50:41.553" v="1068" actId="478"/>
          <ac:spMkLst>
            <pc:docMk/>
            <pc:sldMk cId="3634888174" sldId="310"/>
            <ac:spMk id="11" creationId="{5B965CA1-3BCC-F534-7D33-3825F44A636B}"/>
          </ac:spMkLst>
        </pc:spChg>
        <pc:spChg chg="add mod">
          <ac:chgData name="Angelique White" userId="964a3624-6805-48a3-8ac3-8716680ca40a" providerId="ADAL" clId="{A5823032-7ECE-4DF8-93AC-2385896AFE64}" dt="2024-02-27T12:59:33.769" v="1130" actId="1076"/>
          <ac:spMkLst>
            <pc:docMk/>
            <pc:sldMk cId="3634888174" sldId="310"/>
            <ac:spMk id="14" creationId="{229F10EA-0964-A426-31DB-9E9FE813FFA6}"/>
          </ac:spMkLst>
        </pc:spChg>
        <pc:spChg chg="add mod">
          <ac:chgData name="Angelique White" userId="964a3624-6805-48a3-8ac3-8716680ca40a" providerId="ADAL" clId="{A5823032-7ECE-4DF8-93AC-2385896AFE64}" dt="2024-02-27T12:58:33.144" v="1120" actId="1076"/>
          <ac:spMkLst>
            <pc:docMk/>
            <pc:sldMk cId="3634888174" sldId="310"/>
            <ac:spMk id="17" creationId="{58D01EE6-683C-821C-4B39-2101271C60D1}"/>
          </ac:spMkLst>
        </pc:spChg>
        <pc:picChg chg="add mod">
          <ac:chgData name="Angelique White" userId="964a3624-6805-48a3-8ac3-8716680ca40a" providerId="ADAL" clId="{A5823032-7ECE-4DF8-93AC-2385896AFE64}" dt="2024-02-27T12:55:22.073" v="1100" actId="1076"/>
          <ac:picMkLst>
            <pc:docMk/>
            <pc:sldMk cId="3634888174" sldId="310"/>
            <ac:picMk id="2" creationId="{06A1EB5E-533F-A5F9-7474-257E7BB339E1}"/>
          </ac:picMkLst>
        </pc:picChg>
        <pc:picChg chg="add del">
          <ac:chgData name="Angelique White" userId="964a3624-6805-48a3-8ac3-8716680ca40a" providerId="ADAL" clId="{A5823032-7ECE-4DF8-93AC-2385896AFE64}" dt="2024-02-27T10:54:30.515" v="1048"/>
          <ac:picMkLst>
            <pc:docMk/>
            <pc:sldMk cId="3634888174" sldId="310"/>
            <ac:picMk id="3" creationId="{E7AC8857-02A4-C68D-5697-B38D373C8E65}"/>
          </ac:picMkLst>
        </pc:picChg>
        <pc:picChg chg="add mod">
          <ac:chgData name="Angelique White" userId="964a3624-6805-48a3-8ac3-8716680ca40a" providerId="ADAL" clId="{A5823032-7ECE-4DF8-93AC-2385896AFE64}" dt="2024-02-27T12:58:11.465" v="1116" actId="1076"/>
          <ac:picMkLst>
            <pc:docMk/>
            <pc:sldMk cId="3634888174" sldId="310"/>
            <ac:picMk id="4" creationId="{85D8B62E-3AC4-D8A7-DEC7-7545177ED0D0}"/>
          </ac:picMkLst>
        </pc:picChg>
        <pc:picChg chg="add mod">
          <ac:chgData name="Angelique White" userId="964a3624-6805-48a3-8ac3-8716680ca40a" providerId="ADAL" clId="{A5823032-7ECE-4DF8-93AC-2385896AFE64}" dt="2024-02-27T12:59:19.329" v="1128" actId="1076"/>
          <ac:picMkLst>
            <pc:docMk/>
            <pc:sldMk cId="3634888174" sldId="310"/>
            <ac:picMk id="6" creationId="{3E3B1CB8-CC42-FE0A-2BA3-74D245A5127C}"/>
          </ac:picMkLst>
        </pc:picChg>
        <pc:picChg chg="add mod">
          <ac:chgData name="Angelique White" userId="964a3624-6805-48a3-8ac3-8716680ca40a" providerId="ADAL" clId="{A5823032-7ECE-4DF8-93AC-2385896AFE64}" dt="2024-02-27T13:02:50.265" v="1148" actId="14100"/>
          <ac:picMkLst>
            <pc:docMk/>
            <pc:sldMk cId="3634888174" sldId="310"/>
            <ac:picMk id="8" creationId="{C7262329-B8A8-2133-B29D-A6295E3359C8}"/>
          </ac:picMkLst>
        </pc:picChg>
        <pc:picChg chg="add mod">
          <ac:chgData name="Angelique White" userId="964a3624-6805-48a3-8ac3-8716680ca40a" providerId="ADAL" clId="{A5823032-7ECE-4DF8-93AC-2385896AFE64}" dt="2024-02-27T13:02:41.464" v="1146" actId="14100"/>
          <ac:picMkLst>
            <pc:docMk/>
            <pc:sldMk cId="3634888174" sldId="310"/>
            <ac:picMk id="10" creationId="{C6F77C02-668E-7892-70C0-1D2417E0C96B}"/>
          </ac:picMkLst>
        </pc:picChg>
        <pc:picChg chg="add mod">
          <ac:chgData name="Angelique White" userId="964a3624-6805-48a3-8ac3-8716680ca40a" providerId="ADAL" clId="{A5823032-7ECE-4DF8-93AC-2385896AFE64}" dt="2024-02-27T13:02:38.077" v="1145" actId="1076"/>
          <ac:picMkLst>
            <pc:docMk/>
            <pc:sldMk cId="3634888174" sldId="310"/>
            <ac:picMk id="12" creationId="{53140A8A-A10B-2A56-37CF-1EDC8A47209B}"/>
          </ac:picMkLst>
        </pc:picChg>
        <pc:picChg chg="add mod">
          <ac:chgData name="Angelique White" userId="964a3624-6805-48a3-8ac3-8716680ca40a" providerId="ADAL" clId="{A5823032-7ECE-4DF8-93AC-2385896AFE64}" dt="2024-02-27T12:51:17.111" v="1072" actId="1076"/>
          <ac:picMkLst>
            <pc:docMk/>
            <pc:sldMk cId="3634888174" sldId="310"/>
            <ac:picMk id="13" creationId="{9413C79A-7D54-A4E0-D0E2-47FC24C1734D}"/>
          </ac:picMkLst>
        </pc:picChg>
        <pc:picChg chg="add mod ord">
          <ac:chgData name="Angelique White" userId="964a3624-6805-48a3-8ac3-8716680ca40a" providerId="ADAL" clId="{A5823032-7ECE-4DF8-93AC-2385896AFE64}" dt="2024-02-28T12:04:20.542" v="1517" actId="1440"/>
          <ac:picMkLst>
            <pc:docMk/>
            <pc:sldMk cId="3634888174" sldId="310"/>
            <ac:picMk id="15" creationId="{55CC0EA0-421C-02A8-5AB0-C0FFC7F8E218}"/>
          </ac:picMkLst>
        </pc:picChg>
        <pc:picChg chg="add mod">
          <ac:chgData name="Angelique White" userId="964a3624-6805-48a3-8ac3-8716680ca40a" providerId="ADAL" clId="{A5823032-7ECE-4DF8-93AC-2385896AFE64}" dt="2024-02-27T12:58:16.434" v="1117" actId="1076"/>
          <ac:picMkLst>
            <pc:docMk/>
            <pc:sldMk cId="3634888174" sldId="310"/>
            <ac:picMk id="16" creationId="{D60266FA-2274-9D93-9458-17BBBF2232C9}"/>
          </ac:picMkLst>
        </pc:picChg>
        <pc:picChg chg="add mod">
          <ac:chgData name="Angelique White" userId="964a3624-6805-48a3-8ac3-8716680ca40a" providerId="ADAL" clId="{A5823032-7ECE-4DF8-93AC-2385896AFE64}" dt="2024-02-27T12:58:57.858" v="1124" actId="1076"/>
          <ac:picMkLst>
            <pc:docMk/>
            <pc:sldMk cId="3634888174" sldId="310"/>
            <ac:picMk id="18" creationId="{8C4DA94F-FB97-1A10-BD76-B48CD784CE10}"/>
          </ac:picMkLst>
        </pc:picChg>
      </pc:sldChg>
      <pc:sldChg chg="modSp add del mod">
        <pc:chgData name="Angelique White" userId="964a3624-6805-48a3-8ac3-8716680ca40a" providerId="ADAL" clId="{A5823032-7ECE-4DF8-93AC-2385896AFE64}" dt="2024-02-28T11:35:15.169" v="1332" actId="47"/>
        <pc:sldMkLst>
          <pc:docMk/>
          <pc:sldMk cId="2972103659" sldId="311"/>
        </pc:sldMkLst>
        <pc:spChg chg="mod">
          <ac:chgData name="Angelique White" userId="964a3624-6805-48a3-8ac3-8716680ca40a" providerId="ADAL" clId="{A5823032-7ECE-4DF8-93AC-2385896AFE64}" dt="2024-02-27T19:01:43.875" v="1269" actId="115"/>
          <ac:spMkLst>
            <pc:docMk/>
            <pc:sldMk cId="2972103659" sldId="311"/>
            <ac:spMk id="18" creationId="{1CEA1CC5-DA52-ACC9-214B-B6CCC1F50167}"/>
          </ac:spMkLst>
        </pc:spChg>
      </pc:sldChg>
      <pc:sldMasterChg chg="modSp modSldLayout">
        <pc:chgData name="Angelique White" userId="964a3624-6805-48a3-8ac3-8716680ca40a" providerId="ADAL" clId="{A5823032-7ECE-4DF8-93AC-2385896AFE64}" dt="2024-02-15T09:43:27.567" v="42"/>
        <pc:sldMasterMkLst>
          <pc:docMk/>
          <pc:sldMasterMk cId="815780179" sldId="2147483660"/>
        </pc:sldMasterMkLst>
        <pc:spChg chg="mod">
          <ac:chgData name="Angelique White" userId="964a3624-6805-48a3-8ac3-8716680ca40a" providerId="ADAL" clId="{A5823032-7ECE-4DF8-93AC-2385896AFE64}" dt="2024-02-15T09:43:27.567" v="42"/>
          <ac:spMkLst>
            <pc:docMk/>
            <pc:sldMasterMk cId="815780179" sldId="2147483660"/>
            <ac:spMk id="2" creationId="{00000000-0000-0000-0000-000000000000}"/>
          </ac:spMkLst>
        </pc:spChg>
        <pc:spChg chg="mod">
          <ac:chgData name="Angelique White" userId="964a3624-6805-48a3-8ac3-8716680ca40a" providerId="ADAL" clId="{A5823032-7ECE-4DF8-93AC-2385896AFE64}" dt="2024-02-15T09:43:27.567" v="42"/>
          <ac:spMkLst>
            <pc:docMk/>
            <pc:sldMasterMk cId="815780179" sldId="2147483660"/>
            <ac:spMk id="3" creationId="{00000000-0000-0000-0000-000000000000}"/>
          </ac:spMkLst>
        </pc:spChg>
        <pc:spChg chg="mod">
          <ac:chgData name="Angelique White" userId="964a3624-6805-48a3-8ac3-8716680ca40a" providerId="ADAL" clId="{A5823032-7ECE-4DF8-93AC-2385896AFE64}" dt="2024-02-15T09:43:27.567" v="42"/>
          <ac:spMkLst>
            <pc:docMk/>
            <pc:sldMasterMk cId="815780179" sldId="2147483660"/>
            <ac:spMk id="4" creationId="{00000000-0000-0000-0000-000000000000}"/>
          </ac:spMkLst>
        </pc:spChg>
        <pc:spChg chg="mod">
          <ac:chgData name="Angelique White" userId="964a3624-6805-48a3-8ac3-8716680ca40a" providerId="ADAL" clId="{A5823032-7ECE-4DF8-93AC-2385896AFE64}" dt="2024-02-15T09:43:27.567" v="42"/>
          <ac:spMkLst>
            <pc:docMk/>
            <pc:sldMasterMk cId="815780179" sldId="2147483660"/>
            <ac:spMk id="5" creationId="{00000000-0000-0000-0000-000000000000}"/>
          </ac:spMkLst>
        </pc:spChg>
        <pc:spChg chg="mod">
          <ac:chgData name="Angelique White" userId="964a3624-6805-48a3-8ac3-8716680ca40a" providerId="ADAL" clId="{A5823032-7ECE-4DF8-93AC-2385896AFE64}" dt="2024-02-15T09:43:27.567" v="42"/>
          <ac:spMkLst>
            <pc:docMk/>
            <pc:sldMasterMk cId="815780179" sldId="2147483660"/>
            <ac:spMk id="6" creationId="{00000000-0000-0000-0000-000000000000}"/>
          </ac:spMkLst>
        </pc:spChg>
        <pc:sldLayoutChg chg="modSp">
          <pc:chgData name="Angelique White" userId="964a3624-6805-48a3-8ac3-8716680ca40a" providerId="ADAL" clId="{A5823032-7ECE-4DF8-93AC-2385896AFE64}" dt="2024-02-15T09:43:27.567" v="42"/>
          <pc:sldLayoutMkLst>
            <pc:docMk/>
            <pc:sldMasterMk cId="815780179" sldId="2147483660"/>
            <pc:sldLayoutMk cId="1473386765" sldId="2147483661"/>
          </pc:sldLayoutMkLst>
          <pc:spChg chg="mod">
            <ac:chgData name="Angelique White" userId="964a3624-6805-48a3-8ac3-8716680ca40a" providerId="ADAL" clId="{A5823032-7ECE-4DF8-93AC-2385896AFE64}" dt="2024-02-15T09:43:27.567" v="42"/>
            <ac:spMkLst>
              <pc:docMk/>
              <pc:sldMasterMk cId="815780179" sldId="2147483660"/>
              <pc:sldLayoutMk cId="1473386765" sldId="2147483661"/>
              <ac:spMk id="2" creationId="{00000000-0000-0000-0000-000000000000}"/>
            </ac:spMkLst>
          </pc:spChg>
          <pc:spChg chg="mod">
            <ac:chgData name="Angelique White" userId="964a3624-6805-48a3-8ac3-8716680ca40a" providerId="ADAL" clId="{A5823032-7ECE-4DF8-93AC-2385896AFE64}" dt="2024-02-15T09:43:27.567" v="42"/>
            <ac:spMkLst>
              <pc:docMk/>
              <pc:sldMasterMk cId="815780179" sldId="2147483660"/>
              <pc:sldLayoutMk cId="1473386765" sldId="2147483661"/>
              <ac:spMk id="3" creationId="{00000000-0000-0000-0000-000000000000}"/>
            </ac:spMkLst>
          </pc:spChg>
        </pc:sldLayoutChg>
        <pc:sldLayoutChg chg="modSp">
          <pc:chgData name="Angelique White" userId="964a3624-6805-48a3-8ac3-8716680ca40a" providerId="ADAL" clId="{A5823032-7ECE-4DF8-93AC-2385896AFE64}" dt="2024-02-15T09:43:27.567" v="42"/>
          <pc:sldLayoutMkLst>
            <pc:docMk/>
            <pc:sldMasterMk cId="815780179" sldId="2147483660"/>
            <pc:sldLayoutMk cId="2398117619" sldId="2147483663"/>
          </pc:sldLayoutMkLst>
          <pc:spChg chg="mod">
            <ac:chgData name="Angelique White" userId="964a3624-6805-48a3-8ac3-8716680ca40a" providerId="ADAL" clId="{A5823032-7ECE-4DF8-93AC-2385896AFE64}" dt="2024-02-15T09:43:27.567" v="42"/>
            <ac:spMkLst>
              <pc:docMk/>
              <pc:sldMasterMk cId="815780179" sldId="2147483660"/>
              <pc:sldLayoutMk cId="2398117619" sldId="2147483663"/>
              <ac:spMk id="2" creationId="{00000000-0000-0000-0000-000000000000}"/>
            </ac:spMkLst>
          </pc:spChg>
          <pc:spChg chg="mod">
            <ac:chgData name="Angelique White" userId="964a3624-6805-48a3-8ac3-8716680ca40a" providerId="ADAL" clId="{A5823032-7ECE-4DF8-93AC-2385896AFE64}" dt="2024-02-15T09:43:27.567" v="42"/>
            <ac:spMkLst>
              <pc:docMk/>
              <pc:sldMasterMk cId="815780179" sldId="2147483660"/>
              <pc:sldLayoutMk cId="2398117619" sldId="2147483663"/>
              <ac:spMk id="3" creationId="{00000000-0000-0000-0000-000000000000}"/>
            </ac:spMkLst>
          </pc:spChg>
        </pc:sldLayoutChg>
        <pc:sldLayoutChg chg="modSp">
          <pc:chgData name="Angelique White" userId="964a3624-6805-48a3-8ac3-8716680ca40a" providerId="ADAL" clId="{A5823032-7ECE-4DF8-93AC-2385896AFE64}" dt="2024-02-15T09:43:27.567" v="42"/>
          <pc:sldLayoutMkLst>
            <pc:docMk/>
            <pc:sldMasterMk cId="815780179" sldId="2147483660"/>
            <pc:sldLayoutMk cId="290845354" sldId="2147483664"/>
          </pc:sldLayoutMkLst>
          <pc:spChg chg="mod">
            <ac:chgData name="Angelique White" userId="964a3624-6805-48a3-8ac3-8716680ca40a" providerId="ADAL" clId="{A5823032-7ECE-4DF8-93AC-2385896AFE64}" dt="2024-02-15T09:43:27.567" v="42"/>
            <ac:spMkLst>
              <pc:docMk/>
              <pc:sldMasterMk cId="815780179" sldId="2147483660"/>
              <pc:sldLayoutMk cId="290845354" sldId="2147483664"/>
              <ac:spMk id="3" creationId="{00000000-0000-0000-0000-000000000000}"/>
            </ac:spMkLst>
          </pc:spChg>
          <pc:spChg chg="mod">
            <ac:chgData name="Angelique White" userId="964a3624-6805-48a3-8ac3-8716680ca40a" providerId="ADAL" clId="{A5823032-7ECE-4DF8-93AC-2385896AFE64}" dt="2024-02-15T09:43:27.567" v="42"/>
            <ac:spMkLst>
              <pc:docMk/>
              <pc:sldMasterMk cId="815780179" sldId="2147483660"/>
              <pc:sldLayoutMk cId="290845354" sldId="2147483664"/>
              <ac:spMk id="4" creationId="{00000000-0000-0000-0000-000000000000}"/>
            </ac:spMkLst>
          </pc:spChg>
        </pc:sldLayoutChg>
        <pc:sldLayoutChg chg="modSp">
          <pc:chgData name="Angelique White" userId="964a3624-6805-48a3-8ac3-8716680ca40a" providerId="ADAL" clId="{A5823032-7ECE-4DF8-93AC-2385896AFE64}" dt="2024-02-15T09:43:27.567" v="42"/>
          <pc:sldLayoutMkLst>
            <pc:docMk/>
            <pc:sldMasterMk cId="815780179" sldId="2147483660"/>
            <pc:sldLayoutMk cId="1815012386" sldId="2147483665"/>
          </pc:sldLayoutMkLst>
          <pc:spChg chg="mod">
            <ac:chgData name="Angelique White" userId="964a3624-6805-48a3-8ac3-8716680ca40a" providerId="ADAL" clId="{A5823032-7ECE-4DF8-93AC-2385896AFE64}" dt="2024-02-15T09:43:27.567" v="42"/>
            <ac:spMkLst>
              <pc:docMk/>
              <pc:sldMasterMk cId="815780179" sldId="2147483660"/>
              <pc:sldLayoutMk cId="1815012386" sldId="2147483665"/>
              <ac:spMk id="3" creationId="{00000000-0000-0000-0000-000000000000}"/>
            </ac:spMkLst>
          </pc:spChg>
          <pc:spChg chg="mod">
            <ac:chgData name="Angelique White" userId="964a3624-6805-48a3-8ac3-8716680ca40a" providerId="ADAL" clId="{A5823032-7ECE-4DF8-93AC-2385896AFE64}" dt="2024-02-15T09:43:27.567" v="42"/>
            <ac:spMkLst>
              <pc:docMk/>
              <pc:sldMasterMk cId="815780179" sldId="2147483660"/>
              <pc:sldLayoutMk cId="1815012386" sldId="2147483665"/>
              <ac:spMk id="4" creationId="{00000000-0000-0000-0000-000000000000}"/>
            </ac:spMkLst>
          </pc:spChg>
          <pc:spChg chg="mod">
            <ac:chgData name="Angelique White" userId="964a3624-6805-48a3-8ac3-8716680ca40a" providerId="ADAL" clId="{A5823032-7ECE-4DF8-93AC-2385896AFE64}" dt="2024-02-15T09:43:27.567" v="42"/>
            <ac:spMkLst>
              <pc:docMk/>
              <pc:sldMasterMk cId="815780179" sldId="2147483660"/>
              <pc:sldLayoutMk cId="1815012386" sldId="2147483665"/>
              <ac:spMk id="5" creationId="{00000000-0000-0000-0000-000000000000}"/>
            </ac:spMkLst>
          </pc:spChg>
          <pc:spChg chg="mod">
            <ac:chgData name="Angelique White" userId="964a3624-6805-48a3-8ac3-8716680ca40a" providerId="ADAL" clId="{A5823032-7ECE-4DF8-93AC-2385896AFE64}" dt="2024-02-15T09:43:27.567" v="42"/>
            <ac:spMkLst>
              <pc:docMk/>
              <pc:sldMasterMk cId="815780179" sldId="2147483660"/>
              <pc:sldLayoutMk cId="1815012386" sldId="2147483665"/>
              <ac:spMk id="6" creationId="{00000000-0000-0000-0000-000000000000}"/>
            </ac:spMkLst>
          </pc:spChg>
        </pc:sldLayoutChg>
        <pc:sldLayoutChg chg="modSp">
          <pc:chgData name="Angelique White" userId="964a3624-6805-48a3-8ac3-8716680ca40a" providerId="ADAL" clId="{A5823032-7ECE-4DF8-93AC-2385896AFE64}" dt="2024-02-15T09:43:27.567" v="42"/>
          <pc:sldLayoutMkLst>
            <pc:docMk/>
            <pc:sldMasterMk cId="815780179" sldId="2147483660"/>
            <pc:sldLayoutMk cId="4250000396" sldId="2147483668"/>
          </pc:sldLayoutMkLst>
          <pc:spChg chg="mod">
            <ac:chgData name="Angelique White" userId="964a3624-6805-48a3-8ac3-8716680ca40a" providerId="ADAL" clId="{A5823032-7ECE-4DF8-93AC-2385896AFE64}" dt="2024-02-15T09:43:27.567" v="42"/>
            <ac:spMkLst>
              <pc:docMk/>
              <pc:sldMasterMk cId="815780179" sldId="2147483660"/>
              <pc:sldLayoutMk cId="4250000396" sldId="2147483668"/>
              <ac:spMk id="2" creationId="{00000000-0000-0000-0000-000000000000}"/>
            </ac:spMkLst>
          </pc:spChg>
          <pc:spChg chg="mod">
            <ac:chgData name="Angelique White" userId="964a3624-6805-48a3-8ac3-8716680ca40a" providerId="ADAL" clId="{A5823032-7ECE-4DF8-93AC-2385896AFE64}" dt="2024-02-15T09:43:27.567" v="42"/>
            <ac:spMkLst>
              <pc:docMk/>
              <pc:sldMasterMk cId="815780179" sldId="2147483660"/>
              <pc:sldLayoutMk cId="4250000396" sldId="2147483668"/>
              <ac:spMk id="3" creationId="{00000000-0000-0000-0000-000000000000}"/>
            </ac:spMkLst>
          </pc:spChg>
          <pc:spChg chg="mod">
            <ac:chgData name="Angelique White" userId="964a3624-6805-48a3-8ac3-8716680ca40a" providerId="ADAL" clId="{A5823032-7ECE-4DF8-93AC-2385896AFE64}" dt="2024-02-15T09:43:27.567" v="42"/>
            <ac:spMkLst>
              <pc:docMk/>
              <pc:sldMasterMk cId="815780179" sldId="2147483660"/>
              <pc:sldLayoutMk cId="4250000396" sldId="2147483668"/>
              <ac:spMk id="4" creationId="{00000000-0000-0000-0000-000000000000}"/>
            </ac:spMkLst>
          </pc:spChg>
        </pc:sldLayoutChg>
        <pc:sldLayoutChg chg="modSp">
          <pc:chgData name="Angelique White" userId="964a3624-6805-48a3-8ac3-8716680ca40a" providerId="ADAL" clId="{A5823032-7ECE-4DF8-93AC-2385896AFE64}" dt="2024-02-15T09:43:27.567" v="42"/>
          <pc:sldLayoutMkLst>
            <pc:docMk/>
            <pc:sldMasterMk cId="815780179" sldId="2147483660"/>
            <pc:sldLayoutMk cId="3518996474" sldId="2147483669"/>
          </pc:sldLayoutMkLst>
          <pc:spChg chg="mod">
            <ac:chgData name="Angelique White" userId="964a3624-6805-48a3-8ac3-8716680ca40a" providerId="ADAL" clId="{A5823032-7ECE-4DF8-93AC-2385896AFE64}" dt="2024-02-15T09:43:27.567" v="42"/>
            <ac:spMkLst>
              <pc:docMk/>
              <pc:sldMasterMk cId="815780179" sldId="2147483660"/>
              <pc:sldLayoutMk cId="3518996474" sldId="2147483669"/>
              <ac:spMk id="2" creationId="{00000000-0000-0000-0000-000000000000}"/>
            </ac:spMkLst>
          </pc:spChg>
          <pc:spChg chg="mod">
            <ac:chgData name="Angelique White" userId="964a3624-6805-48a3-8ac3-8716680ca40a" providerId="ADAL" clId="{A5823032-7ECE-4DF8-93AC-2385896AFE64}" dt="2024-02-15T09:43:27.567" v="42"/>
            <ac:spMkLst>
              <pc:docMk/>
              <pc:sldMasterMk cId="815780179" sldId="2147483660"/>
              <pc:sldLayoutMk cId="3518996474" sldId="2147483669"/>
              <ac:spMk id="3" creationId="{00000000-0000-0000-0000-000000000000}"/>
            </ac:spMkLst>
          </pc:spChg>
          <pc:spChg chg="mod">
            <ac:chgData name="Angelique White" userId="964a3624-6805-48a3-8ac3-8716680ca40a" providerId="ADAL" clId="{A5823032-7ECE-4DF8-93AC-2385896AFE64}" dt="2024-02-15T09:43:27.567" v="42"/>
            <ac:spMkLst>
              <pc:docMk/>
              <pc:sldMasterMk cId="815780179" sldId="2147483660"/>
              <pc:sldLayoutMk cId="3518996474" sldId="2147483669"/>
              <ac:spMk id="4" creationId="{00000000-0000-0000-0000-000000000000}"/>
            </ac:spMkLst>
          </pc:spChg>
        </pc:sldLayoutChg>
        <pc:sldLayoutChg chg="modSp">
          <pc:chgData name="Angelique White" userId="964a3624-6805-48a3-8ac3-8716680ca40a" providerId="ADAL" clId="{A5823032-7ECE-4DF8-93AC-2385896AFE64}" dt="2024-02-15T09:43:27.567" v="42"/>
          <pc:sldLayoutMkLst>
            <pc:docMk/>
            <pc:sldMasterMk cId="815780179" sldId="2147483660"/>
            <pc:sldLayoutMk cId="2592749400" sldId="2147483671"/>
          </pc:sldLayoutMkLst>
          <pc:spChg chg="mod">
            <ac:chgData name="Angelique White" userId="964a3624-6805-48a3-8ac3-8716680ca40a" providerId="ADAL" clId="{A5823032-7ECE-4DF8-93AC-2385896AFE64}" dt="2024-02-15T09:43:27.567" v="42"/>
            <ac:spMkLst>
              <pc:docMk/>
              <pc:sldMasterMk cId="815780179" sldId="2147483660"/>
              <pc:sldLayoutMk cId="2592749400" sldId="2147483671"/>
              <ac:spMk id="2" creationId="{00000000-0000-0000-0000-000000000000}"/>
            </ac:spMkLst>
          </pc:spChg>
          <pc:spChg chg="mod">
            <ac:chgData name="Angelique White" userId="964a3624-6805-48a3-8ac3-8716680ca40a" providerId="ADAL" clId="{A5823032-7ECE-4DF8-93AC-2385896AFE64}" dt="2024-02-15T09:43:27.567" v="42"/>
            <ac:spMkLst>
              <pc:docMk/>
              <pc:sldMasterMk cId="815780179" sldId="2147483660"/>
              <pc:sldLayoutMk cId="2592749400" sldId="2147483671"/>
              <ac:spMk id="3" creationId="{00000000-0000-0000-0000-000000000000}"/>
            </ac:spMkLst>
          </pc:spChg>
        </pc:sldLayoutChg>
      </pc:sldMasterChg>
      <pc:sldMasterChg chg="modSp modSldLayout">
        <pc:chgData name="Angelique White" userId="964a3624-6805-48a3-8ac3-8716680ca40a" providerId="ADAL" clId="{A5823032-7ECE-4DF8-93AC-2385896AFE64}" dt="2024-02-15T10:21:21.675" v="189"/>
        <pc:sldMasterMkLst>
          <pc:docMk/>
          <pc:sldMasterMk cId="2745379578" sldId="2147483672"/>
        </pc:sldMasterMkLst>
        <pc:spChg chg="mod">
          <ac:chgData name="Angelique White" userId="964a3624-6805-48a3-8ac3-8716680ca40a" providerId="ADAL" clId="{A5823032-7ECE-4DF8-93AC-2385896AFE64}" dt="2024-02-15T10:21:21.675" v="189"/>
          <ac:spMkLst>
            <pc:docMk/>
            <pc:sldMasterMk cId="2745379578" sldId="2147483672"/>
            <ac:spMk id="2" creationId="{00000000-0000-0000-0000-000000000000}"/>
          </ac:spMkLst>
        </pc:spChg>
        <pc:spChg chg="mod">
          <ac:chgData name="Angelique White" userId="964a3624-6805-48a3-8ac3-8716680ca40a" providerId="ADAL" clId="{A5823032-7ECE-4DF8-93AC-2385896AFE64}" dt="2024-02-15T10:21:21.675" v="189"/>
          <ac:spMkLst>
            <pc:docMk/>
            <pc:sldMasterMk cId="2745379578" sldId="2147483672"/>
            <ac:spMk id="3" creationId="{00000000-0000-0000-0000-000000000000}"/>
          </ac:spMkLst>
        </pc:spChg>
        <pc:spChg chg="mod">
          <ac:chgData name="Angelique White" userId="964a3624-6805-48a3-8ac3-8716680ca40a" providerId="ADAL" clId="{A5823032-7ECE-4DF8-93AC-2385896AFE64}" dt="2024-02-15T10:21:21.675" v="189"/>
          <ac:spMkLst>
            <pc:docMk/>
            <pc:sldMasterMk cId="2745379578" sldId="2147483672"/>
            <ac:spMk id="5" creationId="{00000000-0000-0000-0000-000000000000}"/>
          </ac:spMkLst>
        </pc:spChg>
        <pc:spChg chg="mod">
          <ac:chgData name="Angelique White" userId="964a3624-6805-48a3-8ac3-8716680ca40a" providerId="ADAL" clId="{A5823032-7ECE-4DF8-93AC-2385896AFE64}" dt="2024-02-15T10:21:21.675" v="189"/>
          <ac:spMkLst>
            <pc:docMk/>
            <pc:sldMasterMk cId="2745379578" sldId="2147483672"/>
            <ac:spMk id="6" creationId="{00000000-0000-0000-0000-000000000000}"/>
          </ac:spMkLst>
        </pc:spChg>
        <pc:sldLayoutChg chg="modSp">
          <pc:chgData name="Angelique White" userId="964a3624-6805-48a3-8ac3-8716680ca40a" providerId="ADAL" clId="{A5823032-7ECE-4DF8-93AC-2385896AFE64}" dt="2024-02-15T10:21:21.675" v="189"/>
          <pc:sldLayoutMkLst>
            <pc:docMk/>
            <pc:sldMasterMk cId="2745379578" sldId="2147483672"/>
            <pc:sldLayoutMk cId="1717856072" sldId="2147483673"/>
          </pc:sldLayoutMkLst>
          <pc:spChg chg="mod">
            <ac:chgData name="Angelique White" userId="964a3624-6805-48a3-8ac3-8716680ca40a" providerId="ADAL" clId="{A5823032-7ECE-4DF8-93AC-2385896AFE64}" dt="2024-02-15T10:21:21.675" v="189"/>
            <ac:spMkLst>
              <pc:docMk/>
              <pc:sldMasterMk cId="2745379578" sldId="2147483672"/>
              <pc:sldLayoutMk cId="1717856072" sldId="2147483673"/>
              <ac:spMk id="2" creationId="{00000000-0000-0000-0000-000000000000}"/>
            </ac:spMkLst>
          </pc:spChg>
          <pc:spChg chg="mod">
            <ac:chgData name="Angelique White" userId="964a3624-6805-48a3-8ac3-8716680ca40a" providerId="ADAL" clId="{A5823032-7ECE-4DF8-93AC-2385896AFE64}" dt="2024-02-15T10:21:21.675" v="189"/>
            <ac:spMkLst>
              <pc:docMk/>
              <pc:sldMasterMk cId="2745379578" sldId="2147483672"/>
              <pc:sldLayoutMk cId="1717856072" sldId="2147483673"/>
              <ac:spMk id="3" creationId="{00000000-0000-0000-0000-000000000000}"/>
            </ac:spMkLst>
          </pc:spChg>
          <pc:spChg chg="mod">
            <ac:chgData name="Angelique White" userId="964a3624-6805-48a3-8ac3-8716680ca40a" providerId="ADAL" clId="{A5823032-7ECE-4DF8-93AC-2385896AFE64}" dt="2024-02-15T10:21:21.675" v="189"/>
            <ac:spMkLst>
              <pc:docMk/>
              <pc:sldMasterMk cId="2745379578" sldId="2147483672"/>
              <pc:sldLayoutMk cId="1717856072" sldId="2147483673"/>
              <ac:spMk id="15" creationId="{BA5D5A72-CB6F-F8DE-E2C9-90459C8C3DC1}"/>
            </ac:spMkLst>
          </pc:spChg>
          <pc:spChg chg="mod">
            <ac:chgData name="Angelique White" userId="964a3624-6805-48a3-8ac3-8716680ca40a" providerId="ADAL" clId="{A5823032-7ECE-4DF8-93AC-2385896AFE64}" dt="2024-02-15T10:21:21.675" v="189"/>
            <ac:spMkLst>
              <pc:docMk/>
              <pc:sldMasterMk cId="2745379578" sldId="2147483672"/>
              <pc:sldLayoutMk cId="1717856072" sldId="2147483673"/>
              <ac:spMk id="18" creationId="{B1457C88-4472-81CF-02AF-4421E0A3084B}"/>
            </ac:spMkLst>
          </pc:spChg>
          <pc:spChg chg="mod">
            <ac:chgData name="Angelique White" userId="964a3624-6805-48a3-8ac3-8716680ca40a" providerId="ADAL" clId="{A5823032-7ECE-4DF8-93AC-2385896AFE64}" dt="2024-02-15T10:21:21.675" v="189"/>
            <ac:spMkLst>
              <pc:docMk/>
              <pc:sldMasterMk cId="2745379578" sldId="2147483672"/>
              <pc:sldLayoutMk cId="1717856072" sldId="2147483673"/>
              <ac:spMk id="20" creationId="{E66FD7FF-2869-7902-36B2-2B229AB9AB19}"/>
            </ac:spMkLst>
          </pc:spChg>
        </pc:sldLayoutChg>
        <pc:sldLayoutChg chg="modSp">
          <pc:chgData name="Angelique White" userId="964a3624-6805-48a3-8ac3-8716680ca40a" providerId="ADAL" clId="{A5823032-7ECE-4DF8-93AC-2385896AFE64}" dt="2024-02-15T10:21:21.675" v="189"/>
          <pc:sldLayoutMkLst>
            <pc:docMk/>
            <pc:sldMasterMk cId="2745379578" sldId="2147483672"/>
            <pc:sldLayoutMk cId="3254384782" sldId="2147483674"/>
          </pc:sldLayoutMkLst>
          <pc:spChg chg="mod">
            <ac:chgData name="Angelique White" userId="964a3624-6805-48a3-8ac3-8716680ca40a" providerId="ADAL" clId="{A5823032-7ECE-4DF8-93AC-2385896AFE64}" dt="2024-02-15T10:21:21.675" v="189"/>
            <ac:spMkLst>
              <pc:docMk/>
              <pc:sldMasterMk cId="2745379578" sldId="2147483672"/>
              <pc:sldLayoutMk cId="3254384782" sldId="2147483674"/>
              <ac:spMk id="2" creationId="{9A1CFBBA-B680-A6A7-3C4B-5FEAC4253283}"/>
            </ac:spMkLst>
          </pc:spChg>
          <pc:spChg chg="mod">
            <ac:chgData name="Angelique White" userId="964a3624-6805-48a3-8ac3-8716680ca40a" providerId="ADAL" clId="{A5823032-7ECE-4DF8-93AC-2385896AFE64}" dt="2024-02-15T10:21:21.675" v="189"/>
            <ac:spMkLst>
              <pc:docMk/>
              <pc:sldMasterMk cId="2745379578" sldId="2147483672"/>
              <pc:sldLayoutMk cId="3254384782" sldId="2147483674"/>
              <ac:spMk id="7" creationId="{89E777D0-3240-08CE-6B6C-B33B910B8490}"/>
            </ac:spMkLst>
          </pc:spChg>
          <pc:spChg chg="mod">
            <ac:chgData name="Angelique White" userId="964a3624-6805-48a3-8ac3-8716680ca40a" providerId="ADAL" clId="{A5823032-7ECE-4DF8-93AC-2385896AFE64}" dt="2024-02-15T10:21:21.675" v="189"/>
            <ac:spMkLst>
              <pc:docMk/>
              <pc:sldMasterMk cId="2745379578" sldId="2147483672"/>
              <pc:sldLayoutMk cId="3254384782" sldId="2147483674"/>
              <ac:spMk id="8" creationId="{EFEA81A2-6893-518C-6AF3-37C987789C86}"/>
            </ac:spMkLst>
          </pc:spChg>
          <pc:spChg chg="mod">
            <ac:chgData name="Angelique White" userId="964a3624-6805-48a3-8ac3-8716680ca40a" providerId="ADAL" clId="{A5823032-7ECE-4DF8-93AC-2385896AFE64}" dt="2024-02-15T10:21:21.675" v="189"/>
            <ac:spMkLst>
              <pc:docMk/>
              <pc:sldMasterMk cId="2745379578" sldId="2147483672"/>
              <pc:sldLayoutMk cId="3254384782" sldId="2147483674"/>
              <ac:spMk id="10" creationId="{CE4FDB43-7466-4B74-330E-836DA9504C90}"/>
            </ac:spMkLst>
          </pc:spChg>
          <pc:spChg chg="mod">
            <ac:chgData name="Angelique White" userId="964a3624-6805-48a3-8ac3-8716680ca40a" providerId="ADAL" clId="{A5823032-7ECE-4DF8-93AC-2385896AFE64}" dt="2024-02-15T10:21:21.675" v="189"/>
            <ac:spMkLst>
              <pc:docMk/>
              <pc:sldMasterMk cId="2745379578" sldId="2147483672"/>
              <pc:sldLayoutMk cId="3254384782" sldId="2147483674"/>
              <ac:spMk id="11" creationId="{2EA39DB9-F1B4-F4E9-CF4D-717B0CD747DA}"/>
            </ac:spMkLst>
          </pc:spChg>
          <pc:spChg chg="mod">
            <ac:chgData name="Angelique White" userId="964a3624-6805-48a3-8ac3-8716680ca40a" providerId="ADAL" clId="{A5823032-7ECE-4DF8-93AC-2385896AFE64}" dt="2024-02-15T10:21:21.675" v="189"/>
            <ac:spMkLst>
              <pc:docMk/>
              <pc:sldMasterMk cId="2745379578" sldId="2147483672"/>
              <pc:sldLayoutMk cId="3254384782" sldId="2147483674"/>
              <ac:spMk id="13" creationId="{72386C43-DD10-E892-08AD-D6F4AE9617DD}"/>
            </ac:spMkLst>
          </pc:spChg>
          <pc:spChg chg="mod">
            <ac:chgData name="Angelique White" userId="964a3624-6805-48a3-8ac3-8716680ca40a" providerId="ADAL" clId="{A5823032-7ECE-4DF8-93AC-2385896AFE64}" dt="2024-02-15T10:21:21.675" v="189"/>
            <ac:spMkLst>
              <pc:docMk/>
              <pc:sldMasterMk cId="2745379578" sldId="2147483672"/>
              <pc:sldLayoutMk cId="3254384782" sldId="2147483674"/>
              <ac:spMk id="14" creationId="{EFFAEAD9-58A9-096B-C6D0-58F7AD08EB20}"/>
            </ac:spMkLst>
          </pc:spChg>
          <pc:grpChg chg="mod">
            <ac:chgData name="Angelique White" userId="964a3624-6805-48a3-8ac3-8716680ca40a" providerId="ADAL" clId="{A5823032-7ECE-4DF8-93AC-2385896AFE64}" dt="2024-02-15T10:21:21.675" v="189"/>
            <ac:grpSpMkLst>
              <pc:docMk/>
              <pc:sldMasterMk cId="2745379578" sldId="2147483672"/>
              <pc:sldLayoutMk cId="3254384782" sldId="2147483674"/>
              <ac:grpSpMk id="6" creationId="{75923D9E-9381-3D11-B31A-1BF5C97F35B0}"/>
            </ac:grpSpMkLst>
          </pc:grpChg>
          <pc:grpChg chg="mod">
            <ac:chgData name="Angelique White" userId="964a3624-6805-48a3-8ac3-8716680ca40a" providerId="ADAL" clId="{A5823032-7ECE-4DF8-93AC-2385896AFE64}" dt="2024-02-15T10:21:21.675" v="189"/>
            <ac:grpSpMkLst>
              <pc:docMk/>
              <pc:sldMasterMk cId="2745379578" sldId="2147483672"/>
              <pc:sldLayoutMk cId="3254384782" sldId="2147483674"/>
              <ac:grpSpMk id="9" creationId="{0F297964-0B81-31DC-6D6D-1414832238B1}"/>
            </ac:grpSpMkLst>
          </pc:grpChg>
        </pc:sldLayoutChg>
        <pc:sldLayoutChg chg="modSp">
          <pc:chgData name="Angelique White" userId="964a3624-6805-48a3-8ac3-8716680ca40a" providerId="ADAL" clId="{A5823032-7ECE-4DF8-93AC-2385896AFE64}" dt="2024-02-15T10:21:21.675" v="189"/>
          <pc:sldLayoutMkLst>
            <pc:docMk/>
            <pc:sldMasterMk cId="2745379578" sldId="2147483672"/>
            <pc:sldLayoutMk cId="3739946770" sldId="2147483675"/>
          </pc:sldLayoutMkLst>
          <pc:spChg chg="mod">
            <ac:chgData name="Angelique White" userId="964a3624-6805-48a3-8ac3-8716680ca40a" providerId="ADAL" clId="{A5823032-7ECE-4DF8-93AC-2385896AFE64}" dt="2024-02-15T10:21:21.675" v="189"/>
            <ac:spMkLst>
              <pc:docMk/>
              <pc:sldMasterMk cId="2745379578" sldId="2147483672"/>
              <pc:sldLayoutMk cId="3739946770" sldId="2147483675"/>
              <ac:spMk id="2" creationId="{00000000-0000-0000-0000-000000000000}"/>
            </ac:spMkLst>
          </pc:spChg>
          <pc:spChg chg="mod">
            <ac:chgData name="Angelique White" userId="964a3624-6805-48a3-8ac3-8716680ca40a" providerId="ADAL" clId="{A5823032-7ECE-4DF8-93AC-2385896AFE64}" dt="2024-02-15T10:21:21.675" v="189"/>
            <ac:spMkLst>
              <pc:docMk/>
              <pc:sldMasterMk cId="2745379578" sldId="2147483672"/>
              <pc:sldLayoutMk cId="3739946770" sldId="2147483675"/>
              <ac:spMk id="3" creationId="{00000000-0000-0000-0000-000000000000}"/>
            </ac:spMkLst>
          </pc:spChg>
          <pc:spChg chg="mod">
            <ac:chgData name="Angelique White" userId="964a3624-6805-48a3-8ac3-8716680ca40a" providerId="ADAL" clId="{A5823032-7ECE-4DF8-93AC-2385896AFE64}" dt="2024-02-15T10:21:21.675" v="189"/>
            <ac:spMkLst>
              <pc:docMk/>
              <pc:sldMasterMk cId="2745379578" sldId="2147483672"/>
              <pc:sldLayoutMk cId="3739946770" sldId="2147483675"/>
              <ac:spMk id="5" creationId="{00000000-0000-0000-0000-000000000000}"/>
            </ac:spMkLst>
          </pc:spChg>
          <pc:spChg chg="mod">
            <ac:chgData name="Angelique White" userId="964a3624-6805-48a3-8ac3-8716680ca40a" providerId="ADAL" clId="{A5823032-7ECE-4DF8-93AC-2385896AFE64}" dt="2024-02-15T10:21:21.675" v="189"/>
            <ac:spMkLst>
              <pc:docMk/>
              <pc:sldMasterMk cId="2745379578" sldId="2147483672"/>
              <pc:sldLayoutMk cId="3739946770" sldId="2147483675"/>
              <ac:spMk id="14" creationId="{C11D3FCE-EC92-8558-A3E5-04DB12477A3B}"/>
            </ac:spMkLst>
          </pc:spChg>
          <pc:spChg chg="mod">
            <ac:chgData name="Angelique White" userId="964a3624-6805-48a3-8ac3-8716680ca40a" providerId="ADAL" clId="{A5823032-7ECE-4DF8-93AC-2385896AFE64}" dt="2024-02-15T10:21:21.675" v="189"/>
            <ac:spMkLst>
              <pc:docMk/>
              <pc:sldMasterMk cId="2745379578" sldId="2147483672"/>
              <pc:sldLayoutMk cId="3739946770" sldId="2147483675"/>
              <ac:spMk id="17" creationId="{217CBC9E-B934-828F-2AE5-211CEF5B1D25}"/>
            </ac:spMkLst>
          </pc:spChg>
          <pc:spChg chg="mod">
            <ac:chgData name="Angelique White" userId="964a3624-6805-48a3-8ac3-8716680ca40a" providerId="ADAL" clId="{A5823032-7ECE-4DF8-93AC-2385896AFE64}" dt="2024-02-15T10:21:21.675" v="189"/>
            <ac:spMkLst>
              <pc:docMk/>
              <pc:sldMasterMk cId="2745379578" sldId="2147483672"/>
              <pc:sldLayoutMk cId="3739946770" sldId="2147483675"/>
              <ac:spMk id="20" creationId="{AB4DD322-D1E0-74CB-BBFF-057426E58EBC}"/>
            </ac:spMkLst>
          </pc:spChg>
          <pc:spChg chg="mod">
            <ac:chgData name="Angelique White" userId="964a3624-6805-48a3-8ac3-8716680ca40a" providerId="ADAL" clId="{A5823032-7ECE-4DF8-93AC-2385896AFE64}" dt="2024-02-15T10:21:21.675" v="189"/>
            <ac:spMkLst>
              <pc:docMk/>
              <pc:sldMasterMk cId="2745379578" sldId="2147483672"/>
              <pc:sldLayoutMk cId="3739946770" sldId="2147483675"/>
              <ac:spMk id="23" creationId="{C35EFB42-020B-1DF4-3D42-26092CE45F08}"/>
            </ac:spMkLst>
          </pc:spChg>
        </pc:sldLayoutChg>
        <pc:sldLayoutChg chg="modSp">
          <pc:chgData name="Angelique White" userId="964a3624-6805-48a3-8ac3-8716680ca40a" providerId="ADAL" clId="{A5823032-7ECE-4DF8-93AC-2385896AFE64}" dt="2024-02-15T10:21:21.675" v="189"/>
          <pc:sldLayoutMkLst>
            <pc:docMk/>
            <pc:sldMasterMk cId="2745379578" sldId="2147483672"/>
            <pc:sldLayoutMk cId="1122497426" sldId="2147483676"/>
          </pc:sldLayoutMkLst>
          <pc:spChg chg="mod">
            <ac:chgData name="Angelique White" userId="964a3624-6805-48a3-8ac3-8716680ca40a" providerId="ADAL" clId="{A5823032-7ECE-4DF8-93AC-2385896AFE64}" dt="2024-02-15T10:21:21.675" v="189"/>
            <ac:spMkLst>
              <pc:docMk/>
              <pc:sldMasterMk cId="2745379578" sldId="2147483672"/>
              <pc:sldLayoutMk cId="1122497426" sldId="2147483676"/>
              <ac:spMk id="2" creationId="{00000000-0000-0000-0000-000000000000}"/>
            </ac:spMkLst>
          </pc:spChg>
          <pc:spChg chg="mod">
            <ac:chgData name="Angelique White" userId="964a3624-6805-48a3-8ac3-8716680ca40a" providerId="ADAL" clId="{A5823032-7ECE-4DF8-93AC-2385896AFE64}" dt="2024-02-15T10:21:21.675" v="189"/>
            <ac:spMkLst>
              <pc:docMk/>
              <pc:sldMasterMk cId="2745379578" sldId="2147483672"/>
              <pc:sldLayoutMk cId="1122497426" sldId="2147483676"/>
              <ac:spMk id="3" creationId="{00000000-0000-0000-0000-000000000000}"/>
            </ac:spMkLst>
          </pc:spChg>
          <pc:spChg chg="mod">
            <ac:chgData name="Angelique White" userId="964a3624-6805-48a3-8ac3-8716680ca40a" providerId="ADAL" clId="{A5823032-7ECE-4DF8-93AC-2385896AFE64}" dt="2024-02-15T10:21:21.675" v="189"/>
            <ac:spMkLst>
              <pc:docMk/>
              <pc:sldMasterMk cId="2745379578" sldId="2147483672"/>
              <pc:sldLayoutMk cId="1122497426" sldId="2147483676"/>
              <ac:spMk id="34" creationId="{3D352B04-96E6-839B-9D92-EE98385C4D49}"/>
            </ac:spMkLst>
          </pc:spChg>
          <pc:spChg chg="mod">
            <ac:chgData name="Angelique White" userId="964a3624-6805-48a3-8ac3-8716680ca40a" providerId="ADAL" clId="{A5823032-7ECE-4DF8-93AC-2385896AFE64}" dt="2024-02-15T10:21:21.675" v="189"/>
            <ac:spMkLst>
              <pc:docMk/>
              <pc:sldMasterMk cId="2745379578" sldId="2147483672"/>
              <pc:sldLayoutMk cId="1122497426" sldId="2147483676"/>
              <ac:spMk id="37" creationId="{B27C9E57-563E-7980-7B3C-45FAD9C386F4}"/>
            </ac:spMkLst>
          </pc:spChg>
          <pc:spChg chg="mod">
            <ac:chgData name="Angelique White" userId="964a3624-6805-48a3-8ac3-8716680ca40a" providerId="ADAL" clId="{A5823032-7ECE-4DF8-93AC-2385896AFE64}" dt="2024-02-15T10:21:21.675" v="189"/>
            <ac:spMkLst>
              <pc:docMk/>
              <pc:sldMasterMk cId="2745379578" sldId="2147483672"/>
              <pc:sldLayoutMk cId="1122497426" sldId="2147483676"/>
              <ac:spMk id="40" creationId="{F8FA7F58-C470-6376-9DB1-DE7034C491E8}"/>
            </ac:spMkLst>
          </pc:spChg>
          <pc:spChg chg="mod">
            <ac:chgData name="Angelique White" userId="964a3624-6805-48a3-8ac3-8716680ca40a" providerId="ADAL" clId="{A5823032-7ECE-4DF8-93AC-2385896AFE64}" dt="2024-02-15T10:21:21.675" v="189"/>
            <ac:spMkLst>
              <pc:docMk/>
              <pc:sldMasterMk cId="2745379578" sldId="2147483672"/>
              <pc:sldLayoutMk cId="1122497426" sldId="2147483676"/>
              <ac:spMk id="43" creationId="{4550F3CE-BAE9-3916-42CA-F4D906FA5173}"/>
            </ac:spMkLst>
          </pc:spChg>
          <pc:spChg chg="mod">
            <ac:chgData name="Angelique White" userId="964a3624-6805-48a3-8ac3-8716680ca40a" providerId="ADAL" clId="{A5823032-7ECE-4DF8-93AC-2385896AFE64}" dt="2024-02-15T10:21:21.675" v="189"/>
            <ac:spMkLst>
              <pc:docMk/>
              <pc:sldMasterMk cId="2745379578" sldId="2147483672"/>
              <pc:sldLayoutMk cId="1122497426" sldId="2147483676"/>
              <ac:spMk id="46" creationId="{723D98FB-5EB7-A8DF-8470-B23A80D669E4}"/>
            </ac:spMkLst>
          </pc:spChg>
          <pc:spChg chg="mod">
            <ac:chgData name="Angelique White" userId="964a3624-6805-48a3-8ac3-8716680ca40a" providerId="ADAL" clId="{A5823032-7ECE-4DF8-93AC-2385896AFE64}" dt="2024-02-15T10:21:21.675" v="189"/>
            <ac:spMkLst>
              <pc:docMk/>
              <pc:sldMasterMk cId="2745379578" sldId="2147483672"/>
              <pc:sldLayoutMk cId="1122497426" sldId="2147483676"/>
              <ac:spMk id="49" creationId="{D83F65A0-0C52-48AD-DC5D-B5D3BF3CC188}"/>
            </ac:spMkLst>
          </pc:spChg>
        </pc:sldLayoutChg>
        <pc:sldLayoutChg chg="modSp">
          <pc:chgData name="Angelique White" userId="964a3624-6805-48a3-8ac3-8716680ca40a" providerId="ADAL" clId="{A5823032-7ECE-4DF8-93AC-2385896AFE64}" dt="2024-02-15T10:21:21.675" v="189"/>
          <pc:sldLayoutMkLst>
            <pc:docMk/>
            <pc:sldMasterMk cId="2745379578" sldId="2147483672"/>
            <pc:sldLayoutMk cId="1957471041" sldId="2147483677"/>
          </pc:sldLayoutMkLst>
          <pc:spChg chg="mod">
            <ac:chgData name="Angelique White" userId="964a3624-6805-48a3-8ac3-8716680ca40a" providerId="ADAL" clId="{A5823032-7ECE-4DF8-93AC-2385896AFE64}" dt="2024-02-15T10:21:21.675" v="189"/>
            <ac:spMkLst>
              <pc:docMk/>
              <pc:sldMasterMk cId="2745379578" sldId="2147483672"/>
              <pc:sldLayoutMk cId="1957471041" sldId="2147483677"/>
              <ac:spMk id="3" creationId="{00000000-0000-0000-0000-000000000000}"/>
            </ac:spMkLst>
          </pc:spChg>
          <pc:spChg chg="mod">
            <ac:chgData name="Angelique White" userId="964a3624-6805-48a3-8ac3-8716680ca40a" providerId="ADAL" clId="{A5823032-7ECE-4DF8-93AC-2385896AFE64}" dt="2024-02-15T10:21:21.675" v="189"/>
            <ac:spMkLst>
              <pc:docMk/>
              <pc:sldMasterMk cId="2745379578" sldId="2147483672"/>
              <pc:sldLayoutMk cId="1957471041" sldId="2147483677"/>
              <ac:spMk id="30" creationId="{2459EA3C-8B88-5F1F-531E-7DA7DE55710B}"/>
            </ac:spMkLst>
          </pc:spChg>
        </pc:sldLayoutChg>
        <pc:sldLayoutChg chg="modSp">
          <pc:chgData name="Angelique White" userId="964a3624-6805-48a3-8ac3-8716680ca40a" providerId="ADAL" clId="{A5823032-7ECE-4DF8-93AC-2385896AFE64}" dt="2024-02-15T10:21:21.675" v="189"/>
          <pc:sldLayoutMkLst>
            <pc:docMk/>
            <pc:sldMasterMk cId="2745379578" sldId="2147483672"/>
            <pc:sldLayoutMk cId="2965892579" sldId="2147483678"/>
          </pc:sldLayoutMkLst>
          <pc:spChg chg="mod">
            <ac:chgData name="Angelique White" userId="964a3624-6805-48a3-8ac3-8716680ca40a" providerId="ADAL" clId="{A5823032-7ECE-4DF8-93AC-2385896AFE64}" dt="2024-02-15T10:21:21.675" v="189"/>
            <ac:spMkLst>
              <pc:docMk/>
              <pc:sldMasterMk cId="2745379578" sldId="2147483672"/>
              <pc:sldLayoutMk cId="2965892579" sldId="2147483678"/>
              <ac:spMk id="3" creationId="{00000000-0000-0000-0000-000000000000}"/>
            </ac:spMkLst>
          </pc:spChg>
          <pc:spChg chg="mod">
            <ac:chgData name="Angelique White" userId="964a3624-6805-48a3-8ac3-8716680ca40a" providerId="ADAL" clId="{A5823032-7ECE-4DF8-93AC-2385896AFE64}" dt="2024-02-15T10:21:21.675" v="189"/>
            <ac:spMkLst>
              <pc:docMk/>
              <pc:sldMasterMk cId="2745379578" sldId="2147483672"/>
              <pc:sldLayoutMk cId="2965892579" sldId="2147483678"/>
              <ac:spMk id="28" creationId="{B0C0F070-237F-C60F-3458-4D4D9BA0A222}"/>
            </ac:spMkLst>
          </pc:spChg>
        </pc:sldLayoutChg>
        <pc:sldLayoutChg chg="modSp">
          <pc:chgData name="Angelique White" userId="964a3624-6805-48a3-8ac3-8716680ca40a" providerId="ADAL" clId="{A5823032-7ECE-4DF8-93AC-2385896AFE64}" dt="2024-02-15T10:21:21.675" v="189"/>
          <pc:sldLayoutMkLst>
            <pc:docMk/>
            <pc:sldMasterMk cId="2745379578" sldId="2147483672"/>
            <pc:sldLayoutMk cId="2296007193" sldId="2147483679"/>
          </pc:sldLayoutMkLst>
          <pc:spChg chg="mod">
            <ac:chgData name="Angelique White" userId="964a3624-6805-48a3-8ac3-8716680ca40a" providerId="ADAL" clId="{A5823032-7ECE-4DF8-93AC-2385896AFE64}" dt="2024-02-15T10:21:21.675" v="189"/>
            <ac:spMkLst>
              <pc:docMk/>
              <pc:sldMasterMk cId="2745379578" sldId="2147483672"/>
              <pc:sldLayoutMk cId="2296007193" sldId="2147483679"/>
              <ac:spMk id="2" creationId="{00000000-0000-0000-0000-000000000000}"/>
            </ac:spMkLst>
          </pc:spChg>
          <pc:spChg chg="mod">
            <ac:chgData name="Angelique White" userId="964a3624-6805-48a3-8ac3-8716680ca40a" providerId="ADAL" clId="{A5823032-7ECE-4DF8-93AC-2385896AFE64}" dt="2024-02-15T10:21:21.675" v="189"/>
            <ac:spMkLst>
              <pc:docMk/>
              <pc:sldMasterMk cId="2745379578" sldId="2147483672"/>
              <pc:sldLayoutMk cId="2296007193" sldId="2147483679"/>
              <ac:spMk id="29" creationId="{AA39EF58-54F1-4AC9-1D83-2E7DEEAAEA6A}"/>
            </ac:spMkLst>
          </pc:spChg>
          <pc:spChg chg="mod">
            <ac:chgData name="Angelique White" userId="964a3624-6805-48a3-8ac3-8716680ca40a" providerId="ADAL" clId="{A5823032-7ECE-4DF8-93AC-2385896AFE64}" dt="2024-02-15T10:21:21.675" v="189"/>
            <ac:spMkLst>
              <pc:docMk/>
              <pc:sldMasterMk cId="2745379578" sldId="2147483672"/>
              <pc:sldLayoutMk cId="2296007193" sldId="2147483679"/>
              <ac:spMk id="31" creationId="{0C320934-59CC-4123-C7C1-FEEE89F3045F}"/>
            </ac:spMkLst>
          </pc:spChg>
          <pc:spChg chg="mod">
            <ac:chgData name="Angelique White" userId="964a3624-6805-48a3-8ac3-8716680ca40a" providerId="ADAL" clId="{A5823032-7ECE-4DF8-93AC-2385896AFE64}" dt="2024-02-15T10:21:21.675" v="189"/>
            <ac:spMkLst>
              <pc:docMk/>
              <pc:sldMasterMk cId="2745379578" sldId="2147483672"/>
              <pc:sldLayoutMk cId="2296007193" sldId="2147483679"/>
              <ac:spMk id="32" creationId="{2A3EC91E-4089-D366-06D3-3E66F93DFAF3}"/>
            </ac:spMkLst>
          </pc:spChg>
          <pc:spChg chg="mod">
            <ac:chgData name="Angelique White" userId="964a3624-6805-48a3-8ac3-8716680ca40a" providerId="ADAL" clId="{A5823032-7ECE-4DF8-93AC-2385896AFE64}" dt="2024-02-15T10:21:21.675" v="189"/>
            <ac:spMkLst>
              <pc:docMk/>
              <pc:sldMasterMk cId="2745379578" sldId="2147483672"/>
              <pc:sldLayoutMk cId="2296007193" sldId="2147483679"/>
              <ac:spMk id="33" creationId="{EC46DC71-C12A-96C8-3FE2-AA95AB58B349}"/>
            </ac:spMkLst>
          </pc:spChg>
          <pc:spChg chg="mod">
            <ac:chgData name="Angelique White" userId="964a3624-6805-48a3-8ac3-8716680ca40a" providerId="ADAL" clId="{A5823032-7ECE-4DF8-93AC-2385896AFE64}" dt="2024-02-15T10:21:21.675" v="189"/>
            <ac:spMkLst>
              <pc:docMk/>
              <pc:sldMasterMk cId="2745379578" sldId="2147483672"/>
              <pc:sldLayoutMk cId="2296007193" sldId="2147483679"/>
              <ac:spMk id="53" creationId="{70F595E1-C910-3710-90E9-AF5FFCE05861}"/>
            </ac:spMkLst>
          </pc:spChg>
          <pc:spChg chg="mod">
            <ac:chgData name="Angelique White" userId="964a3624-6805-48a3-8ac3-8716680ca40a" providerId="ADAL" clId="{A5823032-7ECE-4DF8-93AC-2385896AFE64}" dt="2024-02-15T10:21:21.675" v="189"/>
            <ac:spMkLst>
              <pc:docMk/>
              <pc:sldMasterMk cId="2745379578" sldId="2147483672"/>
              <pc:sldLayoutMk cId="2296007193" sldId="2147483679"/>
              <ac:spMk id="55" creationId="{A2733C45-7C53-2BC5-3F62-D069650A79C9}"/>
            </ac:spMkLst>
          </pc:spChg>
          <pc:spChg chg="mod">
            <ac:chgData name="Angelique White" userId="964a3624-6805-48a3-8ac3-8716680ca40a" providerId="ADAL" clId="{A5823032-7ECE-4DF8-93AC-2385896AFE64}" dt="2024-02-15T10:21:21.675" v="189"/>
            <ac:spMkLst>
              <pc:docMk/>
              <pc:sldMasterMk cId="2745379578" sldId="2147483672"/>
              <pc:sldLayoutMk cId="2296007193" sldId="2147483679"/>
              <ac:spMk id="56" creationId="{B1D62231-87CB-21EC-CF8C-46276AD1F951}"/>
            </ac:spMkLst>
          </pc:spChg>
          <pc:spChg chg="mod">
            <ac:chgData name="Angelique White" userId="964a3624-6805-48a3-8ac3-8716680ca40a" providerId="ADAL" clId="{A5823032-7ECE-4DF8-93AC-2385896AFE64}" dt="2024-02-15T10:21:21.675" v="189"/>
            <ac:spMkLst>
              <pc:docMk/>
              <pc:sldMasterMk cId="2745379578" sldId="2147483672"/>
              <pc:sldLayoutMk cId="2296007193" sldId="2147483679"/>
              <ac:spMk id="57" creationId="{A493C80D-2813-9E70-8901-D4B9EA4DD7EA}"/>
            </ac:spMkLst>
          </pc:spChg>
        </pc:sldLayoutChg>
        <pc:sldLayoutChg chg="modSp">
          <pc:chgData name="Angelique White" userId="964a3624-6805-48a3-8ac3-8716680ca40a" providerId="ADAL" clId="{A5823032-7ECE-4DF8-93AC-2385896AFE64}" dt="2024-02-15T10:21:21.675" v="189"/>
          <pc:sldLayoutMkLst>
            <pc:docMk/>
            <pc:sldMasterMk cId="2745379578" sldId="2147483672"/>
            <pc:sldLayoutMk cId="1369277194" sldId="2147483680"/>
          </pc:sldLayoutMkLst>
          <pc:spChg chg="mod">
            <ac:chgData name="Angelique White" userId="964a3624-6805-48a3-8ac3-8716680ca40a" providerId="ADAL" clId="{A5823032-7ECE-4DF8-93AC-2385896AFE64}" dt="2024-02-15T10:21:21.675" v="189"/>
            <ac:spMkLst>
              <pc:docMk/>
              <pc:sldMasterMk cId="2745379578" sldId="2147483672"/>
              <pc:sldLayoutMk cId="1369277194" sldId="2147483680"/>
              <ac:spMk id="7" creationId="{FCC43996-DAC9-130F-CB05-4A8A90381D37}"/>
            </ac:spMkLst>
          </pc:spChg>
          <pc:spChg chg="mod">
            <ac:chgData name="Angelique White" userId="964a3624-6805-48a3-8ac3-8716680ca40a" providerId="ADAL" clId="{A5823032-7ECE-4DF8-93AC-2385896AFE64}" dt="2024-02-15T10:21:21.675" v="189"/>
            <ac:spMkLst>
              <pc:docMk/>
              <pc:sldMasterMk cId="2745379578" sldId="2147483672"/>
              <pc:sldLayoutMk cId="1369277194" sldId="2147483680"/>
              <ac:spMk id="17" creationId="{6AAAFB85-16C0-836A-1D0D-E65277CC341D}"/>
            </ac:spMkLst>
          </pc:spChg>
          <pc:spChg chg="mod">
            <ac:chgData name="Angelique White" userId="964a3624-6805-48a3-8ac3-8716680ca40a" providerId="ADAL" clId="{A5823032-7ECE-4DF8-93AC-2385896AFE64}" dt="2024-02-15T10:21:21.675" v="189"/>
            <ac:spMkLst>
              <pc:docMk/>
              <pc:sldMasterMk cId="2745379578" sldId="2147483672"/>
              <pc:sldLayoutMk cId="1369277194" sldId="2147483680"/>
              <ac:spMk id="19" creationId="{FB04BFFD-8D76-D31F-232F-38A7065ACAF3}"/>
            </ac:spMkLst>
          </pc:spChg>
          <pc:spChg chg="mod">
            <ac:chgData name="Angelique White" userId="964a3624-6805-48a3-8ac3-8716680ca40a" providerId="ADAL" clId="{A5823032-7ECE-4DF8-93AC-2385896AFE64}" dt="2024-02-15T10:21:21.675" v="189"/>
            <ac:spMkLst>
              <pc:docMk/>
              <pc:sldMasterMk cId="2745379578" sldId="2147483672"/>
              <pc:sldLayoutMk cId="1369277194" sldId="2147483680"/>
              <ac:spMk id="21" creationId="{75A2E03A-AFB4-3868-FAB5-A24228FA8A04}"/>
            </ac:spMkLst>
          </pc:spChg>
          <pc:spChg chg="mod">
            <ac:chgData name="Angelique White" userId="964a3624-6805-48a3-8ac3-8716680ca40a" providerId="ADAL" clId="{A5823032-7ECE-4DF8-93AC-2385896AFE64}" dt="2024-02-15T10:21:21.675" v="189"/>
            <ac:spMkLst>
              <pc:docMk/>
              <pc:sldMasterMk cId="2745379578" sldId="2147483672"/>
              <pc:sldLayoutMk cId="1369277194" sldId="2147483680"/>
              <ac:spMk id="22" creationId="{AD33972D-9092-4B3C-A699-07849068AF1D}"/>
            </ac:spMkLst>
          </pc:spChg>
          <pc:spChg chg="mod">
            <ac:chgData name="Angelique White" userId="964a3624-6805-48a3-8ac3-8716680ca40a" providerId="ADAL" clId="{A5823032-7ECE-4DF8-93AC-2385896AFE64}" dt="2024-02-15T10:21:21.675" v="189"/>
            <ac:spMkLst>
              <pc:docMk/>
              <pc:sldMasterMk cId="2745379578" sldId="2147483672"/>
              <pc:sldLayoutMk cId="1369277194" sldId="2147483680"/>
              <ac:spMk id="23" creationId="{FBADCD1B-D9E0-EA12-0DD5-22E5C60E5D6B}"/>
            </ac:spMkLst>
          </pc:spChg>
          <pc:spChg chg="mod">
            <ac:chgData name="Angelique White" userId="964a3624-6805-48a3-8ac3-8716680ca40a" providerId="ADAL" clId="{A5823032-7ECE-4DF8-93AC-2385896AFE64}" dt="2024-02-15T10:21:21.675" v="189"/>
            <ac:spMkLst>
              <pc:docMk/>
              <pc:sldMasterMk cId="2745379578" sldId="2147483672"/>
              <pc:sldLayoutMk cId="1369277194" sldId="2147483680"/>
              <ac:spMk id="24" creationId="{B54F15B1-EAC3-0113-6737-C64480876C5F}"/>
            </ac:spMkLst>
          </pc:spChg>
          <pc:spChg chg="mod">
            <ac:chgData name="Angelique White" userId="964a3624-6805-48a3-8ac3-8716680ca40a" providerId="ADAL" clId="{A5823032-7ECE-4DF8-93AC-2385896AFE64}" dt="2024-02-15T10:21:21.675" v="189"/>
            <ac:spMkLst>
              <pc:docMk/>
              <pc:sldMasterMk cId="2745379578" sldId="2147483672"/>
              <pc:sldLayoutMk cId="1369277194" sldId="2147483680"/>
              <ac:spMk id="25" creationId="{F44A0C74-A714-A8C2-69D2-74CAD68037A5}"/>
            </ac:spMkLst>
          </pc:spChg>
          <pc:spChg chg="mod">
            <ac:chgData name="Angelique White" userId="964a3624-6805-48a3-8ac3-8716680ca40a" providerId="ADAL" clId="{A5823032-7ECE-4DF8-93AC-2385896AFE64}" dt="2024-02-15T10:21:21.675" v="189"/>
            <ac:spMkLst>
              <pc:docMk/>
              <pc:sldMasterMk cId="2745379578" sldId="2147483672"/>
              <pc:sldLayoutMk cId="1369277194" sldId="2147483680"/>
              <ac:spMk id="26" creationId="{FCEED0A5-9A71-D54A-91FC-264BD71DDED3}"/>
            </ac:spMkLst>
          </pc:spChg>
          <pc:spChg chg="mod">
            <ac:chgData name="Angelique White" userId="964a3624-6805-48a3-8ac3-8716680ca40a" providerId="ADAL" clId="{A5823032-7ECE-4DF8-93AC-2385896AFE64}" dt="2024-02-15T10:21:21.675" v="189"/>
            <ac:spMkLst>
              <pc:docMk/>
              <pc:sldMasterMk cId="2745379578" sldId="2147483672"/>
              <pc:sldLayoutMk cId="1369277194" sldId="2147483680"/>
              <ac:spMk id="27" creationId="{552F4682-3F02-2A70-A285-FB2D1822A4D6}"/>
            </ac:spMkLst>
          </pc:spChg>
          <pc:spChg chg="mod">
            <ac:chgData name="Angelique White" userId="964a3624-6805-48a3-8ac3-8716680ca40a" providerId="ADAL" clId="{A5823032-7ECE-4DF8-93AC-2385896AFE64}" dt="2024-02-15T10:21:21.675" v="189"/>
            <ac:spMkLst>
              <pc:docMk/>
              <pc:sldMasterMk cId="2745379578" sldId="2147483672"/>
              <pc:sldLayoutMk cId="1369277194" sldId="2147483680"/>
              <ac:spMk id="28" creationId="{47AC9724-9FC2-62FA-0DE7-3F9FE9B67A34}"/>
            </ac:spMkLst>
          </pc:spChg>
          <pc:spChg chg="mod">
            <ac:chgData name="Angelique White" userId="964a3624-6805-48a3-8ac3-8716680ca40a" providerId="ADAL" clId="{A5823032-7ECE-4DF8-93AC-2385896AFE64}" dt="2024-02-15T10:21:21.675" v="189"/>
            <ac:spMkLst>
              <pc:docMk/>
              <pc:sldMasterMk cId="2745379578" sldId="2147483672"/>
              <pc:sldLayoutMk cId="1369277194" sldId="2147483680"/>
              <ac:spMk id="29" creationId="{4F0F5D16-7316-B120-F378-E3D492FEEB9C}"/>
            </ac:spMkLst>
          </pc:spChg>
          <pc:spChg chg="mod">
            <ac:chgData name="Angelique White" userId="964a3624-6805-48a3-8ac3-8716680ca40a" providerId="ADAL" clId="{A5823032-7ECE-4DF8-93AC-2385896AFE64}" dt="2024-02-15T10:21:21.675" v="189"/>
            <ac:spMkLst>
              <pc:docMk/>
              <pc:sldMasterMk cId="2745379578" sldId="2147483672"/>
              <pc:sldLayoutMk cId="1369277194" sldId="2147483680"/>
              <ac:spMk id="30" creationId="{114EE337-FC29-F325-E528-A3F809B28B5B}"/>
            </ac:spMkLst>
          </pc:spChg>
        </pc:sldLayoutChg>
        <pc:sldLayoutChg chg="modSp">
          <pc:chgData name="Angelique White" userId="964a3624-6805-48a3-8ac3-8716680ca40a" providerId="ADAL" clId="{A5823032-7ECE-4DF8-93AC-2385896AFE64}" dt="2024-02-15T10:21:21.675" v="189"/>
          <pc:sldLayoutMkLst>
            <pc:docMk/>
            <pc:sldMasterMk cId="2745379578" sldId="2147483672"/>
            <pc:sldLayoutMk cId="2681393334" sldId="2147483681"/>
          </pc:sldLayoutMkLst>
          <pc:spChg chg="mod">
            <ac:chgData name="Angelique White" userId="964a3624-6805-48a3-8ac3-8716680ca40a" providerId="ADAL" clId="{A5823032-7ECE-4DF8-93AC-2385896AFE64}" dt="2024-02-15T10:21:21.675" v="189"/>
            <ac:spMkLst>
              <pc:docMk/>
              <pc:sldMasterMk cId="2745379578" sldId="2147483672"/>
              <pc:sldLayoutMk cId="2681393334" sldId="2147483681"/>
              <ac:spMk id="2" creationId="{EA04E8AF-9DFE-7077-DB36-941F6490BAD8}"/>
            </ac:spMkLst>
          </pc:spChg>
          <pc:spChg chg="mod">
            <ac:chgData name="Angelique White" userId="964a3624-6805-48a3-8ac3-8716680ca40a" providerId="ADAL" clId="{A5823032-7ECE-4DF8-93AC-2385896AFE64}" dt="2024-02-15T10:21:21.675" v="189"/>
            <ac:spMkLst>
              <pc:docMk/>
              <pc:sldMasterMk cId="2745379578" sldId="2147483672"/>
              <pc:sldLayoutMk cId="2681393334" sldId="2147483681"/>
              <ac:spMk id="10" creationId="{BB749B9A-080F-37C0-08E6-909A5DA554D4}"/>
            </ac:spMkLst>
          </pc:spChg>
          <pc:spChg chg="mod">
            <ac:chgData name="Angelique White" userId="964a3624-6805-48a3-8ac3-8716680ca40a" providerId="ADAL" clId="{A5823032-7ECE-4DF8-93AC-2385896AFE64}" dt="2024-02-15T10:21:21.675" v="189"/>
            <ac:spMkLst>
              <pc:docMk/>
              <pc:sldMasterMk cId="2745379578" sldId="2147483672"/>
              <pc:sldLayoutMk cId="2681393334" sldId="2147483681"/>
              <ac:spMk id="11" creationId="{B5D5100A-3D51-45DB-3A84-9E7FB85261E3}"/>
            </ac:spMkLst>
          </pc:spChg>
          <pc:spChg chg="mod">
            <ac:chgData name="Angelique White" userId="964a3624-6805-48a3-8ac3-8716680ca40a" providerId="ADAL" clId="{A5823032-7ECE-4DF8-93AC-2385896AFE64}" dt="2024-02-15T10:21:21.675" v="189"/>
            <ac:spMkLst>
              <pc:docMk/>
              <pc:sldMasterMk cId="2745379578" sldId="2147483672"/>
              <pc:sldLayoutMk cId="2681393334" sldId="2147483681"/>
              <ac:spMk id="12" creationId="{3D2AAC25-9404-1F6F-200C-5660F4995858}"/>
            </ac:spMkLst>
          </pc:spChg>
          <pc:spChg chg="mod">
            <ac:chgData name="Angelique White" userId="964a3624-6805-48a3-8ac3-8716680ca40a" providerId="ADAL" clId="{A5823032-7ECE-4DF8-93AC-2385896AFE64}" dt="2024-02-15T10:21:21.675" v="189"/>
            <ac:spMkLst>
              <pc:docMk/>
              <pc:sldMasterMk cId="2745379578" sldId="2147483672"/>
              <pc:sldLayoutMk cId="2681393334" sldId="2147483681"/>
              <ac:spMk id="13" creationId="{90CBAA5D-3D9B-0CB5-E527-996433638BE3}"/>
            </ac:spMkLst>
          </pc:spChg>
          <pc:spChg chg="mod">
            <ac:chgData name="Angelique White" userId="964a3624-6805-48a3-8ac3-8716680ca40a" providerId="ADAL" clId="{A5823032-7ECE-4DF8-93AC-2385896AFE64}" dt="2024-02-15T10:21:21.675" v="189"/>
            <ac:spMkLst>
              <pc:docMk/>
              <pc:sldMasterMk cId="2745379578" sldId="2147483672"/>
              <pc:sldLayoutMk cId="2681393334" sldId="2147483681"/>
              <ac:spMk id="14" creationId="{C4C7516E-0853-87BE-108B-697DD8E0DA75}"/>
            </ac:spMkLst>
          </pc:spChg>
          <pc:spChg chg="mod">
            <ac:chgData name="Angelique White" userId="964a3624-6805-48a3-8ac3-8716680ca40a" providerId="ADAL" clId="{A5823032-7ECE-4DF8-93AC-2385896AFE64}" dt="2024-02-15T10:21:21.675" v="189"/>
            <ac:spMkLst>
              <pc:docMk/>
              <pc:sldMasterMk cId="2745379578" sldId="2147483672"/>
              <pc:sldLayoutMk cId="2681393334" sldId="2147483681"/>
              <ac:spMk id="15" creationId="{FB1A74E1-7CEB-F501-F998-7361A20F7349}"/>
            </ac:spMkLst>
          </pc:spChg>
          <pc:spChg chg="mod">
            <ac:chgData name="Angelique White" userId="964a3624-6805-48a3-8ac3-8716680ca40a" providerId="ADAL" clId="{A5823032-7ECE-4DF8-93AC-2385896AFE64}" dt="2024-02-15T10:21:21.675" v="189"/>
            <ac:spMkLst>
              <pc:docMk/>
              <pc:sldMasterMk cId="2745379578" sldId="2147483672"/>
              <pc:sldLayoutMk cId="2681393334" sldId="2147483681"/>
              <ac:spMk id="16" creationId="{B775B771-678A-D917-7FE0-5DA7A23CCE25}"/>
            </ac:spMkLst>
          </pc:spChg>
          <pc:spChg chg="mod">
            <ac:chgData name="Angelique White" userId="964a3624-6805-48a3-8ac3-8716680ca40a" providerId="ADAL" clId="{A5823032-7ECE-4DF8-93AC-2385896AFE64}" dt="2024-02-15T10:21:21.675" v="189"/>
            <ac:spMkLst>
              <pc:docMk/>
              <pc:sldMasterMk cId="2745379578" sldId="2147483672"/>
              <pc:sldLayoutMk cId="2681393334" sldId="2147483681"/>
              <ac:spMk id="17" creationId="{6AAAFB85-16C0-836A-1D0D-E65277CC341D}"/>
            </ac:spMkLst>
          </pc:spChg>
          <pc:spChg chg="mod">
            <ac:chgData name="Angelique White" userId="964a3624-6805-48a3-8ac3-8716680ca40a" providerId="ADAL" clId="{A5823032-7ECE-4DF8-93AC-2385896AFE64}" dt="2024-02-15T10:21:21.675" v="189"/>
            <ac:spMkLst>
              <pc:docMk/>
              <pc:sldMasterMk cId="2745379578" sldId="2147483672"/>
              <pc:sldLayoutMk cId="2681393334" sldId="2147483681"/>
              <ac:spMk id="18" creationId="{AA2B9540-B92A-AD9C-C01A-B08A98BF8455}"/>
            </ac:spMkLst>
          </pc:spChg>
          <pc:spChg chg="mod">
            <ac:chgData name="Angelique White" userId="964a3624-6805-48a3-8ac3-8716680ca40a" providerId="ADAL" clId="{A5823032-7ECE-4DF8-93AC-2385896AFE64}" dt="2024-02-15T10:21:21.675" v="189"/>
            <ac:spMkLst>
              <pc:docMk/>
              <pc:sldMasterMk cId="2745379578" sldId="2147483672"/>
              <pc:sldLayoutMk cId="2681393334" sldId="2147483681"/>
              <ac:spMk id="19" creationId="{FB04BFFD-8D76-D31F-232F-38A7065ACAF3}"/>
            </ac:spMkLst>
          </pc:spChg>
          <pc:spChg chg="mod">
            <ac:chgData name="Angelique White" userId="964a3624-6805-48a3-8ac3-8716680ca40a" providerId="ADAL" clId="{A5823032-7ECE-4DF8-93AC-2385896AFE64}" dt="2024-02-15T10:21:21.675" v="189"/>
            <ac:spMkLst>
              <pc:docMk/>
              <pc:sldMasterMk cId="2745379578" sldId="2147483672"/>
              <pc:sldLayoutMk cId="2681393334" sldId="2147483681"/>
              <ac:spMk id="20" creationId="{AE4677E1-AC1B-AB9C-5E0C-794903DD1CEB}"/>
            </ac:spMkLst>
          </pc:spChg>
          <pc:spChg chg="mod">
            <ac:chgData name="Angelique White" userId="964a3624-6805-48a3-8ac3-8716680ca40a" providerId="ADAL" clId="{A5823032-7ECE-4DF8-93AC-2385896AFE64}" dt="2024-02-15T10:21:21.675" v="189"/>
            <ac:spMkLst>
              <pc:docMk/>
              <pc:sldMasterMk cId="2745379578" sldId="2147483672"/>
              <pc:sldLayoutMk cId="2681393334" sldId="2147483681"/>
              <ac:spMk id="21" creationId="{75A2E03A-AFB4-3868-FAB5-A24228FA8A04}"/>
            </ac:spMkLst>
          </pc:spChg>
          <pc:spChg chg="mod">
            <ac:chgData name="Angelique White" userId="964a3624-6805-48a3-8ac3-8716680ca40a" providerId="ADAL" clId="{A5823032-7ECE-4DF8-93AC-2385896AFE64}" dt="2024-02-15T10:21:21.675" v="189"/>
            <ac:spMkLst>
              <pc:docMk/>
              <pc:sldMasterMk cId="2745379578" sldId="2147483672"/>
              <pc:sldLayoutMk cId="2681393334" sldId="2147483681"/>
              <ac:spMk id="22" creationId="{AD33972D-9092-4B3C-A699-07849068AF1D}"/>
            </ac:spMkLst>
          </pc:spChg>
          <pc:spChg chg="mod">
            <ac:chgData name="Angelique White" userId="964a3624-6805-48a3-8ac3-8716680ca40a" providerId="ADAL" clId="{A5823032-7ECE-4DF8-93AC-2385896AFE64}" dt="2024-02-15T10:21:21.675" v="189"/>
            <ac:spMkLst>
              <pc:docMk/>
              <pc:sldMasterMk cId="2745379578" sldId="2147483672"/>
              <pc:sldLayoutMk cId="2681393334" sldId="2147483681"/>
              <ac:spMk id="23" creationId="{FBADCD1B-D9E0-EA12-0DD5-22E5C60E5D6B}"/>
            </ac:spMkLst>
          </pc:spChg>
          <pc:spChg chg="mod">
            <ac:chgData name="Angelique White" userId="964a3624-6805-48a3-8ac3-8716680ca40a" providerId="ADAL" clId="{A5823032-7ECE-4DF8-93AC-2385896AFE64}" dt="2024-02-15T10:21:21.675" v="189"/>
            <ac:spMkLst>
              <pc:docMk/>
              <pc:sldMasterMk cId="2745379578" sldId="2147483672"/>
              <pc:sldLayoutMk cId="2681393334" sldId="2147483681"/>
              <ac:spMk id="24" creationId="{B54F15B1-EAC3-0113-6737-C64480876C5F}"/>
            </ac:spMkLst>
          </pc:spChg>
          <pc:spChg chg="mod">
            <ac:chgData name="Angelique White" userId="964a3624-6805-48a3-8ac3-8716680ca40a" providerId="ADAL" clId="{A5823032-7ECE-4DF8-93AC-2385896AFE64}" dt="2024-02-15T10:21:21.675" v="189"/>
            <ac:spMkLst>
              <pc:docMk/>
              <pc:sldMasterMk cId="2745379578" sldId="2147483672"/>
              <pc:sldLayoutMk cId="2681393334" sldId="2147483681"/>
              <ac:spMk id="25" creationId="{F44A0C74-A714-A8C2-69D2-74CAD68037A5}"/>
            </ac:spMkLst>
          </pc:spChg>
          <pc:spChg chg="mod">
            <ac:chgData name="Angelique White" userId="964a3624-6805-48a3-8ac3-8716680ca40a" providerId="ADAL" clId="{A5823032-7ECE-4DF8-93AC-2385896AFE64}" dt="2024-02-15T10:21:21.675" v="189"/>
            <ac:spMkLst>
              <pc:docMk/>
              <pc:sldMasterMk cId="2745379578" sldId="2147483672"/>
              <pc:sldLayoutMk cId="2681393334" sldId="2147483681"/>
              <ac:spMk id="26" creationId="{FCEED0A5-9A71-D54A-91FC-264BD71DDED3}"/>
            </ac:spMkLst>
          </pc:spChg>
          <pc:spChg chg="mod">
            <ac:chgData name="Angelique White" userId="964a3624-6805-48a3-8ac3-8716680ca40a" providerId="ADAL" clId="{A5823032-7ECE-4DF8-93AC-2385896AFE64}" dt="2024-02-15T10:21:21.675" v="189"/>
            <ac:spMkLst>
              <pc:docMk/>
              <pc:sldMasterMk cId="2745379578" sldId="2147483672"/>
              <pc:sldLayoutMk cId="2681393334" sldId="2147483681"/>
              <ac:spMk id="27" creationId="{552F4682-3F02-2A70-A285-FB2D1822A4D6}"/>
            </ac:spMkLst>
          </pc:spChg>
          <pc:spChg chg="mod">
            <ac:chgData name="Angelique White" userId="964a3624-6805-48a3-8ac3-8716680ca40a" providerId="ADAL" clId="{A5823032-7ECE-4DF8-93AC-2385896AFE64}" dt="2024-02-15T10:21:21.675" v="189"/>
            <ac:spMkLst>
              <pc:docMk/>
              <pc:sldMasterMk cId="2745379578" sldId="2147483672"/>
              <pc:sldLayoutMk cId="2681393334" sldId="2147483681"/>
              <ac:spMk id="28" creationId="{47AC9724-9FC2-62FA-0DE7-3F9FE9B67A34}"/>
            </ac:spMkLst>
          </pc:spChg>
          <pc:spChg chg="mod">
            <ac:chgData name="Angelique White" userId="964a3624-6805-48a3-8ac3-8716680ca40a" providerId="ADAL" clId="{A5823032-7ECE-4DF8-93AC-2385896AFE64}" dt="2024-02-15T10:21:21.675" v="189"/>
            <ac:spMkLst>
              <pc:docMk/>
              <pc:sldMasterMk cId="2745379578" sldId="2147483672"/>
              <pc:sldLayoutMk cId="2681393334" sldId="2147483681"/>
              <ac:spMk id="29" creationId="{4F0F5D16-7316-B120-F378-E3D492FEEB9C}"/>
            </ac:spMkLst>
          </pc:spChg>
          <pc:spChg chg="mod">
            <ac:chgData name="Angelique White" userId="964a3624-6805-48a3-8ac3-8716680ca40a" providerId="ADAL" clId="{A5823032-7ECE-4DF8-93AC-2385896AFE64}" dt="2024-02-15T10:21:21.675" v="189"/>
            <ac:spMkLst>
              <pc:docMk/>
              <pc:sldMasterMk cId="2745379578" sldId="2147483672"/>
              <pc:sldLayoutMk cId="2681393334" sldId="2147483681"/>
              <ac:spMk id="30" creationId="{114EE337-FC29-F325-E528-A3F809B28B5B}"/>
            </ac:spMkLst>
          </pc:spChg>
          <pc:spChg chg="mod">
            <ac:chgData name="Angelique White" userId="964a3624-6805-48a3-8ac3-8716680ca40a" providerId="ADAL" clId="{A5823032-7ECE-4DF8-93AC-2385896AFE64}" dt="2024-02-15T10:21:21.675" v="189"/>
            <ac:spMkLst>
              <pc:docMk/>
              <pc:sldMasterMk cId="2745379578" sldId="2147483672"/>
              <pc:sldLayoutMk cId="2681393334" sldId="2147483681"/>
              <ac:spMk id="31" creationId="{826BBF6C-7198-3C15-CDCB-E72B08709C1F}"/>
            </ac:spMkLst>
          </pc:spChg>
          <pc:spChg chg="mod">
            <ac:chgData name="Angelique White" userId="964a3624-6805-48a3-8ac3-8716680ca40a" providerId="ADAL" clId="{A5823032-7ECE-4DF8-93AC-2385896AFE64}" dt="2024-02-15T10:21:21.675" v="189"/>
            <ac:spMkLst>
              <pc:docMk/>
              <pc:sldMasterMk cId="2745379578" sldId="2147483672"/>
              <pc:sldLayoutMk cId="2681393334" sldId="2147483681"/>
              <ac:spMk id="32" creationId="{5B47333C-2F5E-FA7D-5DD1-191E0F421B61}"/>
            </ac:spMkLst>
          </pc:spChg>
          <pc:spChg chg="mod">
            <ac:chgData name="Angelique White" userId="964a3624-6805-48a3-8ac3-8716680ca40a" providerId="ADAL" clId="{A5823032-7ECE-4DF8-93AC-2385896AFE64}" dt="2024-02-15T10:21:21.675" v="189"/>
            <ac:spMkLst>
              <pc:docMk/>
              <pc:sldMasterMk cId="2745379578" sldId="2147483672"/>
              <pc:sldLayoutMk cId="2681393334" sldId="2147483681"/>
              <ac:spMk id="33" creationId="{D0AA2AE2-5A11-76D4-4D9C-B6B24D1419D0}"/>
            </ac:spMkLst>
          </pc:spChg>
        </pc:sldLayoutChg>
        <pc:sldLayoutChg chg="modSp">
          <pc:chgData name="Angelique White" userId="964a3624-6805-48a3-8ac3-8716680ca40a" providerId="ADAL" clId="{A5823032-7ECE-4DF8-93AC-2385896AFE64}" dt="2024-02-15T10:21:21.675" v="189"/>
          <pc:sldLayoutMkLst>
            <pc:docMk/>
            <pc:sldMasterMk cId="2745379578" sldId="2147483672"/>
            <pc:sldLayoutMk cId="2350919142" sldId="2147483682"/>
          </pc:sldLayoutMkLst>
          <pc:spChg chg="mod">
            <ac:chgData name="Angelique White" userId="964a3624-6805-48a3-8ac3-8716680ca40a" providerId="ADAL" clId="{A5823032-7ECE-4DF8-93AC-2385896AFE64}" dt="2024-02-15T10:21:21.675" v="189"/>
            <ac:spMkLst>
              <pc:docMk/>
              <pc:sldMasterMk cId="2745379578" sldId="2147483672"/>
              <pc:sldLayoutMk cId="2350919142" sldId="2147483682"/>
              <ac:spMk id="2" creationId="{67445A0A-815D-3414-088B-C041E6742DBE}"/>
            </ac:spMkLst>
          </pc:spChg>
          <pc:spChg chg="mod">
            <ac:chgData name="Angelique White" userId="964a3624-6805-48a3-8ac3-8716680ca40a" providerId="ADAL" clId="{A5823032-7ECE-4DF8-93AC-2385896AFE64}" dt="2024-02-15T10:21:21.675" v="189"/>
            <ac:spMkLst>
              <pc:docMk/>
              <pc:sldMasterMk cId="2745379578" sldId="2147483672"/>
              <pc:sldLayoutMk cId="2350919142" sldId="2147483682"/>
              <ac:spMk id="16" creationId="{B950ED98-B5D1-206C-403F-FA954F9D2CFF}"/>
            </ac:spMkLst>
          </pc:spChg>
          <pc:spChg chg="mod">
            <ac:chgData name="Angelique White" userId="964a3624-6805-48a3-8ac3-8716680ca40a" providerId="ADAL" clId="{A5823032-7ECE-4DF8-93AC-2385896AFE64}" dt="2024-02-15T10:21:21.675" v="189"/>
            <ac:spMkLst>
              <pc:docMk/>
              <pc:sldMasterMk cId="2745379578" sldId="2147483672"/>
              <pc:sldLayoutMk cId="2350919142" sldId="2147483682"/>
              <ac:spMk id="18" creationId="{0E8643CE-01D9-3E5E-15F6-20689F775F15}"/>
            </ac:spMkLst>
          </pc:spChg>
          <pc:spChg chg="mod">
            <ac:chgData name="Angelique White" userId="964a3624-6805-48a3-8ac3-8716680ca40a" providerId="ADAL" clId="{A5823032-7ECE-4DF8-93AC-2385896AFE64}" dt="2024-02-15T10:21:21.675" v="189"/>
            <ac:spMkLst>
              <pc:docMk/>
              <pc:sldMasterMk cId="2745379578" sldId="2147483672"/>
              <pc:sldLayoutMk cId="2350919142" sldId="2147483682"/>
              <ac:spMk id="20" creationId="{5AF82DDD-EDEC-7D87-F43A-113C5E4A4FE7}"/>
            </ac:spMkLst>
          </pc:spChg>
          <pc:spChg chg="mod">
            <ac:chgData name="Angelique White" userId="964a3624-6805-48a3-8ac3-8716680ca40a" providerId="ADAL" clId="{A5823032-7ECE-4DF8-93AC-2385896AFE64}" dt="2024-02-15T10:21:21.675" v="189"/>
            <ac:spMkLst>
              <pc:docMk/>
              <pc:sldMasterMk cId="2745379578" sldId="2147483672"/>
              <pc:sldLayoutMk cId="2350919142" sldId="2147483682"/>
              <ac:spMk id="22" creationId="{E47E492E-967F-54B7-55B1-08A5E1C3615B}"/>
            </ac:spMkLst>
          </pc:spChg>
          <pc:spChg chg="mod">
            <ac:chgData name="Angelique White" userId="964a3624-6805-48a3-8ac3-8716680ca40a" providerId="ADAL" clId="{A5823032-7ECE-4DF8-93AC-2385896AFE64}" dt="2024-02-15T10:21:21.675" v="189"/>
            <ac:spMkLst>
              <pc:docMk/>
              <pc:sldMasterMk cId="2745379578" sldId="2147483672"/>
              <pc:sldLayoutMk cId="2350919142" sldId="2147483682"/>
              <ac:spMk id="24" creationId="{DC0053FE-E44A-CA97-F782-67FC633E722E}"/>
            </ac:spMkLst>
          </pc:spChg>
          <pc:spChg chg="mod">
            <ac:chgData name="Angelique White" userId="964a3624-6805-48a3-8ac3-8716680ca40a" providerId="ADAL" clId="{A5823032-7ECE-4DF8-93AC-2385896AFE64}" dt="2024-02-15T10:21:21.675" v="189"/>
            <ac:spMkLst>
              <pc:docMk/>
              <pc:sldMasterMk cId="2745379578" sldId="2147483672"/>
              <pc:sldLayoutMk cId="2350919142" sldId="2147483682"/>
              <ac:spMk id="46" creationId="{C025625F-8274-840F-6DD8-D36687CB8F7E}"/>
            </ac:spMkLst>
          </pc:spChg>
          <pc:spChg chg="mod">
            <ac:chgData name="Angelique White" userId="964a3624-6805-48a3-8ac3-8716680ca40a" providerId="ADAL" clId="{A5823032-7ECE-4DF8-93AC-2385896AFE64}" dt="2024-02-15T10:21:21.675" v="189"/>
            <ac:spMkLst>
              <pc:docMk/>
              <pc:sldMasterMk cId="2745379578" sldId="2147483672"/>
              <pc:sldLayoutMk cId="2350919142" sldId="2147483682"/>
              <ac:spMk id="47" creationId="{79F9AD31-B0C5-3563-C73A-8B6297FCFD1C}"/>
            </ac:spMkLst>
          </pc:spChg>
          <pc:spChg chg="mod">
            <ac:chgData name="Angelique White" userId="964a3624-6805-48a3-8ac3-8716680ca40a" providerId="ADAL" clId="{A5823032-7ECE-4DF8-93AC-2385896AFE64}" dt="2024-02-15T10:21:21.675" v="189"/>
            <ac:spMkLst>
              <pc:docMk/>
              <pc:sldMasterMk cId="2745379578" sldId="2147483672"/>
              <pc:sldLayoutMk cId="2350919142" sldId="2147483682"/>
              <ac:spMk id="48" creationId="{3A09BBD1-5CBC-B0EF-71C0-054FCB989BC6}"/>
            </ac:spMkLst>
          </pc:spChg>
          <pc:spChg chg="mod">
            <ac:chgData name="Angelique White" userId="964a3624-6805-48a3-8ac3-8716680ca40a" providerId="ADAL" clId="{A5823032-7ECE-4DF8-93AC-2385896AFE64}" dt="2024-02-15T10:21:21.675" v="189"/>
            <ac:spMkLst>
              <pc:docMk/>
              <pc:sldMasterMk cId="2745379578" sldId="2147483672"/>
              <pc:sldLayoutMk cId="2350919142" sldId="2147483682"/>
              <ac:spMk id="49" creationId="{084A0326-A0B8-1723-B8BA-B015344F2DCE}"/>
            </ac:spMkLst>
          </pc:spChg>
          <pc:spChg chg="mod">
            <ac:chgData name="Angelique White" userId="964a3624-6805-48a3-8ac3-8716680ca40a" providerId="ADAL" clId="{A5823032-7ECE-4DF8-93AC-2385896AFE64}" dt="2024-02-15T10:21:21.675" v="189"/>
            <ac:spMkLst>
              <pc:docMk/>
              <pc:sldMasterMk cId="2745379578" sldId="2147483672"/>
              <pc:sldLayoutMk cId="2350919142" sldId="2147483682"/>
              <ac:spMk id="50" creationId="{0E3B57F3-1903-446F-D989-D6CA342D0861}"/>
            </ac:spMkLst>
          </pc:spChg>
          <pc:spChg chg="mod">
            <ac:chgData name="Angelique White" userId="964a3624-6805-48a3-8ac3-8716680ca40a" providerId="ADAL" clId="{A5823032-7ECE-4DF8-93AC-2385896AFE64}" dt="2024-02-15T10:21:21.675" v="189"/>
            <ac:spMkLst>
              <pc:docMk/>
              <pc:sldMasterMk cId="2745379578" sldId="2147483672"/>
              <pc:sldLayoutMk cId="2350919142" sldId="2147483682"/>
              <ac:spMk id="52" creationId="{2EF54C35-5F8E-4E0A-AB4D-97E38121910A}"/>
            </ac:spMkLst>
          </pc:spChg>
          <pc:spChg chg="mod">
            <ac:chgData name="Angelique White" userId="964a3624-6805-48a3-8ac3-8716680ca40a" providerId="ADAL" clId="{A5823032-7ECE-4DF8-93AC-2385896AFE64}" dt="2024-02-15T10:21:21.675" v="189"/>
            <ac:spMkLst>
              <pc:docMk/>
              <pc:sldMasterMk cId="2745379578" sldId="2147483672"/>
              <pc:sldLayoutMk cId="2350919142" sldId="2147483682"/>
              <ac:spMk id="58" creationId="{75981CD1-EA26-D1CF-F19E-B58C16BA8A69}"/>
            </ac:spMkLst>
          </pc:spChg>
          <pc:spChg chg="mod">
            <ac:chgData name="Angelique White" userId="964a3624-6805-48a3-8ac3-8716680ca40a" providerId="ADAL" clId="{A5823032-7ECE-4DF8-93AC-2385896AFE64}" dt="2024-02-15T10:21:21.675" v="189"/>
            <ac:spMkLst>
              <pc:docMk/>
              <pc:sldMasterMk cId="2745379578" sldId="2147483672"/>
              <pc:sldLayoutMk cId="2350919142" sldId="2147483682"/>
              <ac:spMk id="59" creationId="{F02DE2DC-F65C-32A5-5821-89FB2F53C325}"/>
            </ac:spMkLst>
          </pc:spChg>
          <pc:spChg chg="mod">
            <ac:chgData name="Angelique White" userId="964a3624-6805-48a3-8ac3-8716680ca40a" providerId="ADAL" clId="{A5823032-7ECE-4DF8-93AC-2385896AFE64}" dt="2024-02-15T10:21:21.675" v="189"/>
            <ac:spMkLst>
              <pc:docMk/>
              <pc:sldMasterMk cId="2745379578" sldId="2147483672"/>
              <pc:sldLayoutMk cId="2350919142" sldId="2147483682"/>
              <ac:spMk id="60" creationId="{E9730E82-F317-686A-8777-D81705BCC706}"/>
            </ac:spMkLst>
          </pc:spChg>
          <pc:spChg chg="mod">
            <ac:chgData name="Angelique White" userId="964a3624-6805-48a3-8ac3-8716680ca40a" providerId="ADAL" clId="{A5823032-7ECE-4DF8-93AC-2385896AFE64}" dt="2024-02-15T10:21:21.675" v="189"/>
            <ac:spMkLst>
              <pc:docMk/>
              <pc:sldMasterMk cId="2745379578" sldId="2147483672"/>
              <pc:sldLayoutMk cId="2350919142" sldId="2147483682"/>
              <ac:spMk id="61" creationId="{2AED5DDC-3165-FA12-0310-E3545223E292}"/>
            </ac:spMkLst>
          </pc:spChg>
          <pc:spChg chg="mod">
            <ac:chgData name="Angelique White" userId="964a3624-6805-48a3-8ac3-8716680ca40a" providerId="ADAL" clId="{A5823032-7ECE-4DF8-93AC-2385896AFE64}" dt="2024-02-15T10:21:21.675" v="189"/>
            <ac:spMkLst>
              <pc:docMk/>
              <pc:sldMasterMk cId="2745379578" sldId="2147483672"/>
              <pc:sldLayoutMk cId="2350919142" sldId="2147483682"/>
              <ac:spMk id="64" creationId="{2F18FBB7-2D21-7954-1324-C7D3BFE5C85D}"/>
            </ac:spMkLst>
          </pc:spChg>
          <pc:spChg chg="mod">
            <ac:chgData name="Angelique White" userId="964a3624-6805-48a3-8ac3-8716680ca40a" providerId="ADAL" clId="{A5823032-7ECE-4DF8-93AC-2385896AFE64}" dt="2024-02-15T10:21:21.675" v="189"/>
            <ac:spMkLst>
              <pc:docMk/>
              <pc:sldMasterMk cId="2745379578" sldId="2147483672"/>
              <pc:sldLayoutMk cId="2350919142" sldId="2147483682"/>
              <ac:spMk id="65" creationId="{D5BF3A8A-72F1-392E-855B-5B36E244A7FD}"/>
            </ac:spMkLst>
          </pc:spChg>
          <pc:spChg chg="mod">
            <ac:chgData name="Angelique White" userId="964a3624-6805-48a3-8ac3-8716680ca40a" providerId="ADAL" clId="{A5823032-7ECE-4DF8-93AC-2385896AFE64}" dt="2024-02-15T10:21:21.675" v="189"/>
            <ac:spMkLst>
              <pc:docMk/>
              <pc:sldMasterMk cId="2745379578" sldId="2147483672"/>
              <pc:sldLayoutMk cId="2350919142" sldId="2147483682"/>
              <ac:spMk id="66" creationId="{139354A0-F5DF-3AC5-5E8B-A41146C26F3C}"/>
            </ac:spMkLst>
          </pc:spChg>
          <pc:spChg chg="mod">
            <ac:chgData name="Angelique White" userId="964a3624-6805-48a3-8ac3-8716680ca40a" providerId="ADAL" clId="{A5823032-7ECE-4DF8-93AC-2385896AFE64}" dt="2024-02-15T10:21:21.675" v="189"/>
            <ac:spMkLst>
              <pc:docMk/>
              <pc:sldMasterMk cId="2745379578" sldId="2147483672"/>
              <pc:sldLayoutMk cId="2350919142" sldId="2147483682"/>
              <ac:spMk id="67" creationId="{4AD0C8C9-DB5A-6DC8-2729-A21F1A5CF174}"/>
            </ac:spMkLst>
          </pc:spChg>
          <pc:spChg chg="mod">
            <ac:chgData name="Angelique White" userId="964a3624-6805-48a3-8ac3-8716680ca40a" providerId="ADAL" clId="{A5823032-7ECE-4DF8-93AC-2385896AFE64}" dt="2024-02-15T10:21:21.675" v="189"/>
            <ac:spMkLst>
              <pc:docMk/>
              <pc:sldMasterMk cId="2745379578" sldId="2147483672"/>
              <pc:sldLayoutMk cId="2350919142" sldId="2147483682"/>
              <ac:spMk id="68" creationId="{05E8E8EF-4954-870B-04E5-82BC660A6738}"/>
            </ac:spMkLst>
          </pc:spChg>
        </pc:sldLayoutChg>
        <pc:sldLayoutChg chg="modSp">
          <pc:chgData name="Angelique White" userId="964a3624-6805-48a3-8ac3-8716680ca40a" providerId="ADAL" clId="{A5823032-7ECE-4DF8-93AC-2385896AFE64}" dt="2024-02-15T10:21:21.675" v="189"/>
          <pc:sldLayoutMkLst>
            <pc:docMk/>
            <pc:sldMasterMk cId="2745379578" sldId="2147483672"/>
            <pc:sldLayoutMk cId="680635508" sldId="2147483683"/>
          </pc:sldLayoutMkLst>
          <pc:spChg chg="mod">
            <ac:chgData name="Angelique White" userId="964a3624-6805-48a3-8ac3-8716680ca40a" providerId="ADAL" clId="{A5823032-7ECE-4DF8-93AC-2385896AFE64}" dt="2024-02-15T10:21:21.675" v="189"/>
            <ac:spMkLst>
              <pc:docMk/>
              <pc:sldMasterMk cId="2745379578" sldId="2147483672"/>
              <pc:sldLayoutMk cId="680635508" sldId="2147483683"/>
              <ac:spMk id="16" creationId="{FF3F3353-78A1-F584-81A6-9513382DF18F}"/>
            </ac:spMkLst>
          </pc:spChg>
          <pc:spChg chg="mod">
            <ac:chgData name="Angelique White" userId="964a3624-6805-48a3-8ac3-8716680ca40a" providerId="ADAL" clId="{A5823032-7ECE-4DF8-93AC-2385896AFE64}" dt="2024-02-15T10:21:21.675" v="189"/>
            <ac:spMkLst>
              <pc:docMk/>
              <pc:sldMasterMk cId="2745379578" sldId="2147483672"/>
              <pc:sldLayoutMk cId="680635508" sldId="2147483683"/>
              <ac:spMk id="26" creationId="{68E760EA-7D83-1DF2-A8EE-4F218084E74F}"/>
            </ac:spMkLst>
          </pc:spChg>
          <pc:spChg chg="mod">
            <ac:chgData name="Angelique White" userId="964a3624-6805-48a3-8ac3-8716680ca40a" providerId="ADAL" clId="{A5823032-7ECE-4DF8-93AC-2385896AFE64}" dt="2024-02-15T10:21:21.675" v="189"/>
            <ac:spMkLst>
              <pc:docMk/>
              <pc:sldMasterMk cId="2745379578" sldId="2147483672"/>
              <pc:sldLayoutMk cId="680635508" sldId="2147483683"/>
              <ac:spMk id="29" creationId="{E2DECB02-D9CE-E57A-0604-BFF41EC38AFA}"/>
            </ac:spMkLst>
          </pc:spChg>
          <pc:spChg chg="mod">
            <ac:chgData name="Angelique White" userId="964a3624-6805-48a3-8ac3-8716680ca40a" providerId="ADAL" clId="{A5823032-7ECE-4DF8-93AC-2385896AFE64}" dt="2024-02-15T10:21:21.675" v="189"/>
            <ac:spMkLst>
              <pc:docMk/>
              <pc:sldMasterMk cId="2745379578" sldId="2147483672"/>
              <pc:sldLayoutMk cId="680635508" sldId="2147483683"/>
              <ac:spMk id="30" creationId="{790E862E-398F-571C-EC2C-3D17164DE059}"/>
            </ac:spMkLst>
          </pc:spChg>
          <pc:spChg chg="mod">
            <ac:chgData name="Angelique White" userId="964a3624-6805-48a3-8ac3-8716680ca40a" providerId="ADAL" clId="{A5823032-7ECE-4DF8-93AC-2385896AFE64}" dt="2024-02-15T10:21:21.675" v="189"/>
            <ac:spMkLst>
              <pc:docMk/>
              <pc:sldMasterMk cId="2745379578" sldId="2147483672"/>
              <pc:sldLayoutMk cId="680635508" sldId="2147483683"/>
              <ac:spMk id="31" creationId="{AB1DF8DE-0EED-2627-4B5E-266C0BC276BE}"/>
            </ac:spMkLst>
          </pc:spChg>
          <pc:spChg chg="mod">
            <ac:chgData name="Angelique White" userId="964a3624-6805-48a3-8ac3-8716680ca40a" providerId="ADAL" clId="{A5823032-7ECE-4DF8-93AC-2385896AFE64}" dt="2024-02-15T10:21:21.675" v="189"/>
            <ac:spMkLst>
              <pc:docMk/>
              <pc:sldMasterMk cId="2745379578" sldId="2147483672"/>
              <pc:sldLayoutMk cId="680635508" sldId="2147483683"/>
              <ac:spMk id="32" creationId="{5AE99EEE-38C4-CB2D-EEA0-8A2EB6F129E4}"/>
            </ac:spMkLst>
          </pc:spChg>
          <pc:spChg chg="mod">
            <ac:chgData name="Angelique White" userId="964a3624-6805-48a3-8ac3-8716680ca40a" providerId="ADAL" clId="{A5823032-7ECE-4DF8-93AC-2385896AFE64}" dt="2024-02-15T10:21:21.675" v="189"/>
            <ac:spMkLst>
              <pc:docMk/>
              <pc:sldMasterMk cId="2745379578" sldId="2147483672"/>
              <pc:sldLayoutMk cId="680635508" sldId="2147483683"/>
              <ac:spMk id="33" creationId="{AA90F0AE-69F4-EBD3-AED1-81E98D34811D}"/>
            </ac:spMkLst>
          </pc:spChg>
          <pc:spChg chg="mod">
            <ac:chgData name="Angelique White" userId="964a3624-6805-48a3-8ac3-8716680ca40a" providerId="ADAL" clId="{A5823032-7ECE-4DF8-93AC-2385896AFE64}" dt="2024-02-15T10:21:21.675" v="189"/>
            <ac:spMkLst>
              <pc:docMk/>
              <pc:sldMasterMk cId="2745379578" sldId="2147483672"/>
              <pc:sldLayoutMk cId="680635508" sldId="2147483683"/>
              <ac:spMk id="34" creationId="{F9E49243-B04A-D7AF-B4C7-8E1AE776F811}"/>
            </ac:spMkLst>
          </pc:spChg>
          <pc:spChg chg="mod">
            <ac:chgData name="Angelique White" userId="964a3624-6805-48a3-8ac3-8716680ca40a" providerId="ADAL" clId="{A5823032-7ECE-4DF8-93AC-2385896AFE64}" dt="2024-02-15T10:21:21.675" v="189"/>
            <ac:spMkLst>
              <pc:docMk/>
              <pc:sldMasterMk cId="2745379578" sldId="2147483672"/>
              <pc:sldLayoutMk cId="680635508" sldId="2147483683"/>
              <ac:spMk id="35" creationId="{4780DCD4-46DE-8C31-9F39-FC6E45FC1EBE}"/>
            </ac:spMkLst>
          </pc:spChg>
          <pc:spChg chg="mod">
            <ac:chgData name="Angelique White" userId="964a3624-6805-48a3-8ac3-8716680ca40a" providerId="ADAL" clId="{A5823032-7ECE-4DF8-93AC-2385896AFE64}" dt="2024-02-15T10:21:21.675" v="189"/>
            <ac:spMkLst>
              <pc:docMk/>
              <pc:sldMasterMk cId="2745379578" sldId="2147483672"/>
              <pc:sldLayoutMk cId="680635508" sldId="2147483683"/>
              <ac:spMk id="36" creationId="{9FBDF935-4925-03EC-CBC9-1EBA90DF849B}"/>
            </ac:spMkLst>
          </pc:spChg>
          <pc:spChg chg="mod">
            <ac:chgData name="Angelique White" userId="964a3624-6805-48a3-8ac3-8716680ca40a" providerId="ADAL" clId="{A5823032-7ECE-4DF8-93AC-2385896AFE64}" dt="2024-02-15T10:21:21.675" v="189"/>
            <ac:spMkLst>
              <pc:docMk/>
              <pc:sldMasterMk cId="2745379578" sldId="2147483672"/>
              <pc:sldLayoutMk cId="680635508" sldId="2147483683"/>
              <ac:spMk id="37" creationId="{9BB76AA7-442D-54A7-D075-C67F47438963}"/>
            </ac:spMkLst>
          </pc:spChg>
          <pc:spChg chg="mod">
            <ac:chgData name="Angelique White" userId="964a3624-6805-48a3-8ac3-8716680ca40a" providerId="ADAL" clId="{A5823032-7ECE-4DF8-93AC-2385896AFE64}" dt="2024-02-15T10:21:21.675" v="189"/>
            <ac:spMkLst>
              <pc:docMk/>
              <pc:sldMasterMk cId="2745379578" sldId="2147483672"/>
              <pc:sldLayoutMk cId="680635508" sldId="2147483683"/>
              <ac:spMk id="38" creationId="{9E419856-1586-F2D8-A1B4-F67FEE9839DF}"/>
            </ac:spMkLst>
          </pc:spChg>
          <pc:spChg chg="mod">
            <ac:chgData name="Angelique White" userId="964a3624-6805-48a3-8ac3-8716680ca40a" providerId="ADAL" clId="{A5823032-7ECE-4DF8-93AC-2385896AFE64}" dt="2024-02-15T10:21:21.675" v="189"/>
            <ac:spMkLst>
              <pc:docMk/>
              <pc:sldMasterMk cId="2745379578" sldId="2147483672"/>
              <pc:sldLayoutMk cId="680635508" sldId="2147483683"/>
              <ac:spMk id="39" creationId="{AED74DD2-EAE3-76BF-56B9-C04FCED1F2DB}"/>
            </ac:spMkLst>
          </pc:spChg>
          <pc:spChg chg="mod">
            <ac:chgData name="Angelique White" userId="964a3624-6805-48a3-8ac3-8716680ca40a" providerId="ADAL" clId="{A5823032-7ECE-4DF8-93AC-2385896AFE64}" dt="2024-02-15T10:21:21.675" v="189"/>
            <ac:spMkLst>
              <pc:docMk/>
              <pc:sldMasterMk cId="2745379578" sldId="2147483672"/>
              <pc:sldLayoutMk cId="680635508" sldId="2147483683"/>
              <ac:spMk id="40" creationId="{0A39AD48-2F98-C0C9-DE08-CED7EBF816B2}"/>
            </ac:spMkLst>
          </pc:spChg>
          <pc:cxnChg chg="mod">
            <ac:chgData name="Angelique White" userId="964a3624-6805-48a3-8ac3-8716680ca40a" providerId="ADAL" clId="{A5823032-7ECE-4DF8-93AC-2385896AFE64}" dt="2024-02-15T10:21:21.675" v="189"/>
            <ac:cxnSpMkLst>
              <pc:docMk/>
              <pc:sldMasterMk cId="2745379578" sldId="2147483672"/>
              <pc:sldLayoutMk cId="680635508" sldId="2147483683"/>
              <ac:cxnSpMk id="42" creationId="{E6BE61D7-B0A3-902B-4F58-727982880EF5}"/>
            </ac:cxnSpMkLst>
          </pc:cxnChg>
        </pc:sldLayoutChg>
        <pc:sldLayoutChg chg="modSp">
          <pc:chgData name="Angelique White" userId="964a3624-6805-48a3-8ac3-8716680ca40a" providerId="ADAL" clId="{A5823032-7ECE-4DF8-93AC-2385896AFE64}" dt="2024-02-15T10:21:21.675" v="189"/>
          <pc:sldLayoutMkLst>
            <pc:docMk/>
            <pc:sldMasterMk cId="2745379578" sldId="2147483672"/>
            <pc:sldLayoutMk cId="3817562610" sldId="2147483684"/>
          </pc:sldLayoutMkLst>
          <pc:spChg chg="mod">
            <ac:chgData name="Angelique White" userId="964a3624-6805-48a3-8ac3-8716680ca40a" providerId="ADAL" clId="{A5823032-7ECE-4DF8-93AC-2385896AFE64}" dt="2024-02-15T10:21:21.675" v="189"/>
            <ac:spMkLst>
              <pc:docMk/>
              <pc:sldMasterMk cId="2745379578" sldId="2147483672"/>
              <pc:sldLayoutMk cId="3817562610" sldId="2147483684"/>
              <ac:spMk id="3" creationId="{00000000-0000-0000-0000-000000000000}"/>
            </ac:spMkLst>
          </pc:spChg>
          <pc:spChg chg="mod">
            <ac:chgData name="Angelique White" userId="964a3624-6805-48a3-8ac3-8716680ca40a" providerId="ADAL" clId="{A5823032-7ECE-4DF8-93AC-2385896AFE64}" dt="2024-02-15T10:21:21.675" v="189"/>
            <ac:spMkLst>
              <pc:docMk/>
              <pc:sldMasterMk cId="2745379578" sldId="2147483672"/>
              <pc:sldLayoutMk cId="3817562610" sldId="2147483684"/>
              <ac:spMk id="4" creationId="{00000000-0000-0000-0000-000000000000}"/>
            </ac:spMkLst>
          </pc:spChg>
          <pc:spChg chg="mod">
            <ac:chgData name="Angelique White" userId="964a3624-6805-48a3-8ac3-8716680ca40a" providerId="ADAL" clId="{A5823032-7ECE-4DF8-93AC-2385896AFE64}" dt="2024-02-15T10:21:21.675" v="189"/>
            <ac:spMkLst>
              <pc:docMk/>
              <pc:sldMasterMk cId="2745379578" sldId="2147483672"/>
              <pc:sldLayoutMk cId="3817562610" sldId="2147483684"/>
              <ac:spMk id="5" creationId="{00000000-0000-0000-0000-000000000000}"/>
            </ac:spMkLst>
          </pc:spChg>
          <pc:spChg chg="mod">
            <ac:chgData name="Angelique White" userId="964a3624-6805-48a3-8ac3-8716680ca40a" providerId="ADAL" clId="{A5823032-7ECE-4DF8-93AC-2385896AFE64}" dt="2024-02-15T10:21:21.675" v="189"/>
            <ac:spMkLst>
              <pc:docMk/>
              <pc:sldMasterMk cId="2745379578" sldId="2147483672"/>
              <pc:sldLayoutMk cId="3817562610" sldId="2147483684"/>
              <ac:spMk id="6" creationId="{00000000-0000-0000-0000-000000000000}"/>
            </ac:spMkLst>
          </pc:spChg>
          <pc:spChg chg="mod">
            <ac:chgData name="Angelique White" userId="964a3624-6805-48a3-8ac3-8716680ca40a" providerId="ADAL" clId="{A5823032-7ECE-4DF8-93AC-2385896AFE64}" dt="2024-02-15T10:21:21.675" v="189"/>
            <ac:spMkLst>
              <pc:docMk/>
              <pc:sldMasterMk cId="2745379578" sldId="2147483672"/>
              <pc:sldLayoutMk cId="3817562610" sldId="2147483684"/>
              <ac:spMk id="11" creationId="{CD2D664E-6702-6607-A37E-2E996144917C}"/>
            </ac:spMkLst>
          </pc:spChg>
          <pc:spChg chg="mod">
            <ac:chgData name="Angelique White" userId="964a3624-6805-48a3-8ac3-8716680ca40a" providerId="ADAL" clId="{A5823032-7ECE-4DF8-93AC-2385896AFE64}" dt="2024-02-15T10:21:21.675" v="189"/>
            <ac:spMkLst>
              <pc:docMk/>
              <pc:sldMasterMk cId="2745379578" sldId="2147483672"/>
              <pc:sldLayoutMk cId="3817562610" sldId="2147483684"/>
              <ac:spMk id="17" creationId="{B9036D42-A06F-E6EE-BB91-8BAF045198BE}"/>
            </ac:spMkLst>
          </pc:spChg>
          <pc:spChg chg="mod">
            <ac:chgData name="Angelique White" userId="964a3624-6805-48a3-8ac3-8716680ca40a" providerId="ADAL" clId="{A5823032-7ECE-4DF8-93AC-2385896AFE64}" dt="2024-02-15T10:21:21.675" v="189"/>
            <ac:spMkLst>
              <pc:docMk/>
              <pc:sldMasterMk cId="2745379578" sldId="2147483672"/>
              <pc:sldLayoutMk cId="3817562610" sldId="2147483684"/>
              <ac:spMk id="20" creationId="{C26B5661-F583-FA44-8353-161B862E69B1}"/>
            </ac:spMkLst>
          </pc:spChg>
          <pc:spChg chg="mod">
            <ac:chgData name="Angelique White" userId="964a3624-6805-48a3-8ac3-8716680ca40a" providerId="ADAL" clId="{A5823032-7ECE-4DF8-93AC-2385896AFE64}" dt="2024-02-15T10:21:21.675" v="189"/>
            <ac:spMkLst>
              <pc:docMk/>
              <pc:sldMasterMk cId="2745379578" sldId="2147483672"/>
              <pc:sldLayoutMk cId="3817562610" sldId="2147483684"/>
              <ac:spMk id="39" creationId="{F232A1E1-DD38-15EA-6CA1-A84950EC43F0}"/>
            </ac:spMkLst>
          </pc:spChg>
          <pc:picChg chg="mod">
            <ac:chgData name="Angelique White" userId="964a3624-6805-48a3-8ac3-8716680ca40a" providerId="ADAL" clId="{A5823032-7ECE-4DF8-93AC-2385896AFE64}" dt="2024-02-15T10:21:21.675" v="189"/>
            <ac:picMkLst>
              <pc:docMk/>
              <pc:sldMasterMk cId="2745379578" sldId="2147483672"/>
              <pc:sldLayoutMk cId="3817562610" sldId="2147483684"/>
              <ac:picMk id="13" creationId="{951C5737-DF7E-D671-AC74-9E488335BCA2}"/>
            </ac:picMkLst>
          </pc:picChg>
          <pc:picChg chg="mod">
            <ac:chgData name="Angelique White" userId="964a3624-6805-48a3-8ac3-8716680ca40a" providerId="ADAL" clId="{A5823032-7ECE-4DF8-93AC-2385896AFE64}" dt="2024-02-15T10:21:21.675" v="189"/>
            <ac:picMkLst>
              <pc:docMk/>
              <pc:sldMasterMk cId="2745379578" sldId="2147483672"/>
              <pc:sldLayoutMk cId="3817562610" sldId="2147483684"/>
              <ac:picMk id="19" creationId="{86E0540C-3355-A50D-AC61-047B54B70C64}"/>
            </ac:picMkLst>
          </pc:picChg>
        </pc:sldLayoutChg>
        <pc:sldLayoutChg chg="modSp">
          <pc:chgData name="Angelique White" userId="964a3624-6805-48a3-8ac3-8716680ca40a" providerId="ADAL" clId="{A5823032-7ECE-4DF8-93AC-2385896AFE64}" dt="2024-02-15T10:21:21.675" v="189"/>
          <pc:sldLayoutMkLst>
            <pc:docMk/>
            <pc:sldMasterMk cId="2745379578" sldId="2147483672"/>
            <pc:sldLayoutMk cId="1181203585" sldId="2147483685"/>
          </pc:sldLayoutMkLst>
          <pc:spChg chg="mod">
            <ac:chgData name="Angelique White" userId="964a3624-6805-48a3-8ac3-8716680ca40a" providerId="ADAL" clId="{A5823032-7ECE-4DF8-93AC-2385896AFE64}" dt="2024-02-15T10:21:21.675" v="189"/>
            <ac:spMkLst>
              <pc:docMk/>
              <pc:sldMasterMk cId="2745379578" sldId="2147483672"/>
              <pc:sldLayoutMk cId="1181203585" sldId="2147483685"/>
              <ac:spMk id="2" creationId="{67445A0A-815D-3414-088B-C041E6742DBE}"/>
            </ac:spMkLst>
          </pc:spChg>
          <pc:spChg chg="mod">
            <ac:chgData name="Angelique White" userId="964a3624-6805-48a3-8ac3-8716680ca40a" providerId="ADAL" clId="{A5823032-7ECE-4DF8-93AC-2385896AFE64}" dt="2024-02-15T10:21:21.675" v="189"/>
            <ac:spMkLst>
              <pc:docMk/>
              <pc:sldMasterMk cId="2745379578" sldId="2147483672"/>
              <pc:sldLayoutMk cId="1181203585" sldId="2147483685"/>
              <ac:spMk id="46" creationId="{C025625F-8274-840F-6DD8-D36687CB8F7E}"/>
            </ac:spMkLst>
          </pc:spChg>
          <pc:spChg chg="mod">
            <ac:chgData name="Angelique White" userId="964a3624-6805-48a3-8ac3-8716680ca40a" providerId="ADAL" clId="{A5823032-7ECE-4DF8-93AC-2385896AFE64}" dt="2024-02-15T10:21:21.675" v="189"/>
            <ac:spMkLst>
              <pc:docMk/>
              <pc:sldMasterMk cId="2745379578" sldId="2147483672"/>
              <pc:sldLayoutMk cId="1181203585" sldId="2147483685"/>
              <ac:spMk id="49" creationId="{084A0326-A0B8-1723-B8BA-B015344F2DCE}"/>
            </ac:spMkLst>
          </pc:spChg>
          <pc:spChg chg="mod">
            <ac:chgData name="Angelique White" userId="964a3624-6805-48a3-8ac3-8716680ca40a" providerId="ADAL" clId="{A5823032-7ECE-4DF8-93AC-2385896AFE64}" dt="2024-02-15T10:21:21.675" v="189"/>
            <ac:spMkLst>
              <pc:docMk/>
              <pc:sldMasterMk cId="2745379578" sldId="2147483672"/>
              <pc:sldLayoutMk cId="1181203585" sldId="2147483685"/>
              <ac:spMk id="50" creationId="{0E3B57F3-1903-446F-D989-D6CA342D0861}"/>
            </ac:spMkLst>
          </pc:spChg>
          <pc:spChg chg="mod">
            <ac:chgData name="Angelique White" userId="964a3624-6805-48a3-8ac3-8716680ca40a" providerId="ADAL" clId="{A5823032-7ECE-4DF8-93AC-2385896AFE64}" dt="2024-02-15T10:21:21.675" v="189"/>
            <ac:spMkLst>
              <pc:docMk/>
              <pc:sldMasterMk cId="2745379578" sldId="2147483672"/>
              <pc:sldLayoutMk cId="1181203585" sldId="2147483685"/>
              <ac:spMk id="52" creationId="{2EF54C35-5F8E-4E0A-AB4D-97E38121910A}"/>
            </ac:spMkLst>
          </pc:spChg>
          <pc:spChg chg="mod">
            <ac:chgData name="Angelique White" userId="964a3624-6805-48a3-8ac3-8716680ca40a" providerId="ADAL" clId="{A5823032-7ECE-4DF8-93AC-2385896AFE64}" dt="2024-02-15T10:21:21.675" v="189"/>
            <ac:spMkLst>
              <pc:docMk/>
              <pc:sldMasterMk cId="2745379578" sldId="2147483672"/>
              <pc:sldLayoutMk cId="1181203585" sldId="2147483685"/>
              <ac:spMk id="60" creationId="{E9730E82-F317-686A-8777-D81705BCC706}"/>
            </ac:spMkLst>
          </pc:spChg>
          <pc:spChg chg="mod">
            <ac:chgData name="Angelique White" userId="964a3624-6805-48a3-8ac3-8716680ca40a" providerId="ADAL" clId="{A5823032-7ECE-4DF8-93AC-2385896AFE64}" dt="2024-02-15T10:21:21.675" v="189"/>
            <ac:spMkLst>
              <pc:docMk/>
              <pc:sldMasterMk cId="2745379578" sldId="2147483672"/>
              <pc:sldLayoutMk cId="1181203585" sldId="2147483685"/>
              <ac:spMk id="61" creationId="{2AED5DDC-3165-FA12-0310-E3545223E292}"/>
            </ac:spMkLst>
          </pc:spChg>
          <pc:spChg chg="mod">
            <ac:chgData name="Angelique White" userId="964a3624-6805-48a3-8ac3-8716680ca40a" providerId="ADAL" clId="{A5823032-7ECE-4DF8-93AC-2385896AFE64}" dt="2024-02-15T10:21:21.675" v="189"/>
            <ac:spMkLst>
              <pc:docMk/>
              <pc:sldMasterMk cId="2745379578" sldId="2147483672"/>
              <pc:sldLayoutMk cId="1181203585" sldId="2147483685"/>
              <ac:spMk id="64" creationId="{2F18FBB7-2D21-7954-1324-C7D3BFE5C85D}"/>
            </ac:spMkLst>
          </pc:spChg>
          <pc:spChg chg="mod">
            <ac:chgData name="Angelique White" userId="964a3624-6805-48a3-8ac3-8716680ca40a" providerId="ADAL" clId="{A5823032-7ECE-4DF8-93AC-2385896AFE64}" dt="2024-02-15T10:21:21.675" v="189"/>
            <ac:spMkLst>
              <pc:docMk/>
              <pc:sldMasterMk cId="2745379578" sldId="2147483672"/>
              <pc:sldLayoutMk cId="1181203585" sldId="2147483685"/>
              <ac:spMk id="65" creationId="{D5BF3A8A-72F1-392E-855B-5B36E244A7FD}"/>
            </ac:spMkLst>
          </pc:spChg>
          <pc:spChg chg="mod">
            <ac:chgData name="Angelique White" userId="964a3624-6805-48a3-8ac3-8716680ca40a" providerId="ADAL" clId="{A5823032-7ECE-4DF8-93AC-2385896AFE64}" dt="2024-02-15T10:21:21.675" v="189"/>
            <ac:spMkLst>
              <pc:docMk/>
              <pc:sldMasterMk cId="2745379578" sldId="2147483672"/>
              <pc:sldLayoutMk cId="1181203585" sldId="2147483685"/>
              <ac:spMk id="66" creationId="{139354A0-F5DF-3AC5-5E8B-A41146C26F3C}"/>
            </ac:spMkLst>
          </pc:spChg>
        </pc:sldLayoutChg>
        <pc:sldLayoutChg chg="modSp">
          <pc:chgData name="Angelique White" userId="964a3624-6805-48a3-8ac3-8716680ca40a" providerId="ADAL" clId="{A5823032-7ECE-4DF8-93AC-2385896AFE64}" dt="2024-02-15T10:21:21.675" v="189"/>
          <pc:sldLayoutMkLst>
            <pc:docMk/>
            <pc:sldMasterMk cId="2745379578" sldId="2147483672"/>
            <pc:sldLayoutMk cId="2741713412" sldId="2147483686"/>
          </pc:sldLayoutMkLst>
          <pc:spChg chg="mod">
            <ac:chgData name="Angelique White" userId="964a3624-6805-48a3-8ac3-8716680ca40a" providerId="ADAL" clId="{A5823032-7ECE-4DF8-93AC-2385896AFE64}" dt="2024-02-15T10:21:21.675" v="189"/>
            <ac:spMkLst>
              <pc:docMk/>
              <pc:sldMasterMk cId="2745379578" sldId="2147483672"/>
              <pc:sldLayoutMk cId="2741713412" sldId="2147483686"/>
              <ac:spMk id="2" creationId="{00000000-0000-0000-0000-000000000000}"/>
            </ac:spMkLst>
          </pc:spChg>
          <pc:spChg chg="mod">
            <ac:chgData name="Angelique White" userId="964a3624-6805-48a3-8ac3-8716680ca40a" providerId="ADAL" clId="{A5823032-7ECE-4DF8-93AC-2385896AFE64}" dt="2024-02-15T10:21:21.675" v="189"/>
            <ac:spMkLst>
              <pc:docMk/>
              <pc:sldMasterMk cId="2745379578" sldId="2147483672"/>
              <pc:sldLayoutMk cId="2741713412" sldId="2147483686"/>
              <ac:spMk id="3" creationId="{00000000-0000-0000-0000-000000000000}"/>
            </ac:spMkLst>
          </pc:spChg>
          <pc:spChg chg="mod">
            <ac:chgData name="Angelique White" userId="964a3624-6805-48a3-8ac3-8716680ca40a" providerId="ADAL" clId="{A5823032-7ECE-4DF8-93AC-2385896AFE64}" dt="2024-02-15T10:21:21.675" v="189"/>
            <ac:spMkLst>
              <pc:docMk/>
              <pc:sldMasterMk cId="2745379578" sldId="2147483672"/>
              <pc:sldLayoutMk cId="2741713412" sldId="2147483686"/>
              <ac:spMk id="24" creationId="{ABC388A2-FFC7-1A87-02FB-C97B50161FD3}"/>
            </ac:spMkLst>
          </pc:spChg>
          <pc:spChg chg="mod">
            <ac:chgData name="Angelique White" userId="964a3624-6805-48a3-8ac3-8716680ca40a" providerId="ADAL" clId="{A5823032-7ECE-4DF8-93AC-2385896AFE64}" dt="2024-02-15T10:21:21.675" v="189"/>
            <ac:spMkLst>
              <pc:docMk/>
              <pc:sldMasterMk cId="2745379578" sldId="2147483672"/>
              <pc:sldLayoutMk cId="2741713412" sldId="2147483686"/>
              <ac:spMk id="25" creationId="{D64C4994-B525-F4C0-B74F-D5E8296DFC43}"/>
            </ac:spMkLst>
          </pc:spChg>
          <pc:spChg chg="mod">
            <ac:chgData name="Angelique White" userId="964a3624-6805-48a3-8ac3-8716680ca40a" providerId="ADAL" clId="{A5823032-7ECE-4DF8-93AC-2385896AFE64}" dt="2024-02-15T10:21:21.675" v="189"/>
            <ac:spMkLst>
              <pc:docMk/>
              <pc:sldMasterMk cId="2745379578" sldId="2147483672"/>
              <pc:sldLayoutMk cId="2741713412" sldId="2147483686"/>
              <ac:spMk id="26" creationId="{9019DA73-2516-F3D2-ECDB-620C90483DB3}"/>
            </ac:spMkLst>
          </pc:spChg>
          <pc:spChg chg="mod">
            <ac:chgData name="Angelique White" userId="964a3624-6805-48a3-8ac3-8716680ca40a" providerId="ADAL" clId="{A5823032-7ECE-4DF8-93AC-2385896AFE64}" dt="2024-02-15T10:21:21.675" v="189"/>
            <ac:spMkLst>
              <pc:docMk/>
              <pc:sldMasterMk cId="2745379578" sldId="2147483672"/>
              <pc:sldLayoutMk cId="2741713412" sldId="2147483686"/>
              <ac:spMk id="53" creationId="{FEA70E9F-C506-413C-11EF-5915A2296643}"/>
            </ac:spMkLst>
          </pc:spChg>
          <pc:spChg chg="mod">
            <ac:chgData name="Angelique White" userId="964a3624-6805-48a3-8ac3-8716680ca40a" providerId="ADAL" clId="{A5823032-7ECE-4DF8-93AC-2385896AFE64}" dt="2024-02-15T10:21:21.675" v="189"/>
            <ac:spMkLst>
              <pc:docMk/>
              <pc:sldMasterMk cId="2745379578" sldId="2147483672"/>
              <pc:sldLayoutMk cId="2741713412" sldId="2147483686"/>
              <ac:spMk id="54" creationId="{F19C81EC-0322-58A2-C455-6E2C84D1E6E8}"/>
            </ac:spMkLst>
          </pc:spChg>
          <pc:picChg chg="mod">
            <ac:chgData name="Angelique White" userId="964a3624-6805-48a3-8ac3-8716680ca40a" providerId="ADAL" clId="{A5823032-7ECE-4DF8-93AC-2385896AFE64}" dt="2024-02-15T10:21:21.675" v="189"/>
            <ac:picMkLst>
              <pc:docMk/>
              <pc:sldMasterMk cId="2745379578" sldId="2147483672"/>
              <pc:sldLayoutMk cId="2741713412" sldId="2147483686"/>
              <ac:picMk id="21" creationId="{A8B7F1F1-806C-8D65-7340-220A0C4653C8}"/>
            </ac:picMkLst>
          </pc:picChg>
        </pc:sldLayoutChg>
        <pc:sldLayoutChg chg="modSp">
          <pc:chgData name="Angelique White" userId="964a3624-6805-48a3-8ac3-8716680ca40a" providerId="ADAL" clId="{A5823032-7ECE-4DF8-93AC-2385896AFE64}" dt="2024-02-15T10:21:21.675" v="189"/>
          <pc:sldLayoutMkLst>
            <pc:docMk/>
            <pc:sldMasterMk cId="2745379578" sldId="2147483672"/>
            <pc:sldLayoutMk cId="433683409" sldId="2147483687"/>
          </pc:sldLayoutMkLst>
          <pc:spChg chg="mod">
            <ac:chgData name="Angelique White" userId="964a3624-6805-48a3-8ac3-8716680ca40a" providerId="ADAL" clId="{A5823032-7ECE-4DF8-93AC-2385896AFE64}" dt="2024-02-15T10:21:21.675" v="189"/>
            <ac:spMkLst>
              <pc:docMk/>
              <pc:sldMasterMk cId="2745379578" sldId="2147483672"/>
              <pc:sldLayoutMk cId="433683409" sldId="2147483687"/>
              <ac:spMk id="2" creationId="{00000000-0000-0000-0000-000000000000}"/>
            </ac:spMkLst>
          </pc:spChg>
          <pc:spChg chg="mod">
            <ac:chgData name="Angelique White" userId="964a3624-6805-48a3-8ac3-8716680ca40a" providerId="ADAL" clId="{A5823032-7ECE-4DF8-93AC-2385896AFE64}" dt="2024-02-15T10:21:21.675" v="189"/>
            <ac:spMkLst>
              <pc:docMk/>
              <pc:sldMasterMk cId="2745379578" sldId="2147483672"/>
              <pc:sldLayoutMk cId="433683409" sldId="2147483687"/>
              <ac:spMk id="3" creationId="{00000000-0000-0000-0000-000000000000}"/>
            </ac:spMkLst>
          </pc:spChg>
          <pc:spChg chg="mod">
            <ac:chgData name="Angelique White" userId="964a3624-6805-48a3-8ac3-8716680ca40a" providerId="ADAL" clId="{A5823032-7ECE-4DF8-93AC-2385896AFE64}" dt="2024-02-15T10:21:21.675" v="189"/>
            <ac:spMkLst>
              <pc:docMk/>
              <pc:sldMasterMk cId="2745379578" sldId="2147483672"/>
              <pc:sldLayoutMk cId="433683409" sldId="2147483687"/>
              <ac:spMk id="13" creationId="{AEF1F750-031C-BDB7-BD7B-9CBE17406FDB}"/>
            </ac:spMkLst>
          </pc:spChg>
          <pc:spChg chg="mod">
            <ac:chgData name="Angelique White" userId="964a3624-6805-48a3-8ac3-8716680ca40a" providerId="ADAL" clId="{A5823032-7ECE-4DF8-93AC-2385896AFE64}" dt="2024-02-15T10:21:21.675" v="189"/>
            <ac:spMkLst>
              <pc:docMk/>
              <pc:sldMasterMk cId="2745379578" sldId="2147483672"/>
              <pc:sldLayoutMk cId="433683409" sldId="2147483687"/>
              <ac:spMk id="19" creationId="{FEB515B5-2D9F-58E1-6E3C-CCBF105D891E}"/>
            </ac:spMkLst>
          </pc:spChg>
          <pc:picChg chg="mod">
            <ac:chgData name="Angelique White" userId="964a3624-6805-48a3-8ac3-8716680ca40a" providerId="ADAL" clId="{A5823032-7ECE-4DF8-93AC-2385896AFE64}" dt="2024-02-15T10:21:21.675" v="189"/>
            <ac:picMkLst>
              <pc:docMk/>
              <pc:sldMasterMk cId="2745379578" sldId="2147483672"/>
              <pc:sldLayoutMk cId="433683409" sldId="2147483687"/>
              <ac:picMk id="9" creationId="{5CCFEDF9-5B69-87BA-8A33-35033DA4013F}"/>
            </ac:picMkLst>
          </pc:picChg>
        </pc:sldLayoutChg>
        <pc:sldLayoutChg chg="modSp">
          <pc:chgData name="Angelique White" userId="964a3624-6805-48a3-8ac3-8716680ca40a" providerId="ADAL" clId="{A5823032-7ECE-4DF8-93AC-2385896AFE64}" dt="2024-02-15T10:21:21.675" v="189"/>
          <pc:sldLayoutMkLst>
            <pc:docMk/>
            <pc:sldMasterMk cId="2745379578" sldId="2147483672"/>
            <pc:sldLayoutMk cId="3470927880" sldId="2147483688"/>
          </pc:sldLayoutMkLst>
          <pc:spChg chg="mod">
            <ac:chgData name="Angelique White" userId="964a3624-6805-48a3-8ac3-8716680ca40a" providerId="ADAL" clId="{A5823032-7ECE-4DF8-93AC-2385896AFE64}" dt="2024-02-15T10:21:21.675" v="189"/>
            <ac:spMkLst>
              <pc:docMk/>
              <pc:sldMasterMk cId="2745379578" sldId="2147483672"/>
              <pc:sldLayoutMk cId="3470927880" sldId="2147483688"/>
              <ac:spMk id="9" creationId="{8D5D10FF-3DE5-39CA-FA9A-29A09DC47BFC}"/>
            </ac:spMkLst>
          </pc:spChg>
          <pc:spChg chg="mod">
            <ac:chgData name="Angelique White" userId="964a3624-6805-48a3-8ac3-8716680ca40a" providerId="ADAL" clId="{A5823032-7ECE-4DF8-93AC-2385896AFE64}" dt="2024-02-15T10:21:21.675" v="189"/>
            <ac:spMkLst>
              <pc:docMk/>
              <pc:sldMasterMk cId="2745379578" sldId="2147483672"/>
              <pc:sldLayoutMk cId="3470927880" sldId="2147483688"/>
              <ac:spMk id="13" creationId="{A08309FA-889A-E2F2-1EDA-F872245F5FDF}"/>
            </ac:spMkLst>
          </pc:spChg>
          <pc:spChg chg="mod">
            <ac:chgData name="Angelique White" userId="964a3624-6805-48a3-8ac3-8716680ca40a" providerId="ADAL" clId="{A5823032-7ECE-4DF8-93AC-2385896AFE64}" dt="2024-02-15T10:21:21.675" v="189"/>
            <ac:spMkLst>
              <pc:docMk/>
              <pc:sldMasterMk cId="2745379578" sldId="2147483672"/>
              <pc:sldLayoutMk cId="3470927880" sldId="2147483688"/>
              <ac:spMk id="15" creationId="{D9D7EB49-4BC9-040F-C4CC-5771C5FB312B}"/>
            </ac:spMkLst>
          </pc:spChg>
          <pc:spChg chg="mod">
            <ac:chgData name="Angelique White" userId="964a3624-6805-48a3-8ac3-8716680ca40a" providerId="ADAL" clId="{A5823032-7ECE-4DF8-93AC-2385896AFE64}" dt="2024-02-15T10:21:21.675" v="189"/>
            <ac:spMkLst>
              <pc:docMk/>
              <pc:sldMasterMk cId="2745379578" sldId="2147483672"/>
              <pc:sldLayoutMk cId="3470927880" sldId="2147483688"/>
              <ac:spMk id="18" creationId="{9CBE0ADC-7FA0-F7E3-96EF-BBACB6A9076E}"/>
            </ac:spMkLst>
          </pc:spChg>
          <pc:spChg chg="mod">
            <ac:chgData name="Angelique White" userId="964a3624-6805-48a3-8ac3-8716680ca40a" providerId="ADAL" clId="{A5823032-7ECE-4DF8-93AC-2385896AFE64}" dt="2024-02-15T10:21:21.675" v="189"/>
            <ac:spMkLst>
              <pc:docMk/>
              <pc:sldMasterMk cId="2745379578" sldId="2147483672"/>
              <pc:sldLayoutMk cId="3470927880" sldId="2147483688"/>
              <ac:spMk id="19" creationId="{0F9C0517-D83A-CC55-35B8-B2F990C96D30}"/>
            </ac:spMkLst>
          </pc:spChg>
          <pc:spChg chg="mod">
            <ac:chgData name="Angelique White" userId="964a3624-6805-48a3-8ac3-8716680ca40a" providerId="ADAL" clId="{A5823032-7ECE-4DF8-93AC-2385896AFE64}" dt="2024-02-15T10:21:21.675" v="189"/>
            <ac:spMkLst>
              <pc:docMk/>
              <pc:sldMasterMk cId="2745379578" sldId="2147483672"/>
              <pc:sldLayoutMk cId="3470927880" sldId="2147483688"/>
              <ac:spMk id="20" creationId="{CF8BFBBE-0EAE-B647-2648-A5FB0094BF6B}"/>
            </ac:spMkLst>
          </pc:spChg>
          <pc:picChg chg="mod">
            <ac:chgData name="Angelique White" userId="964a3624-6805-48a3-8ac3-8716680ca40a" providerId="ADAL" clId="{A5823032-7ECE-4DF8-93AC-2385896AFE64}" dt="2024-02-15T10:21:21.675" v="189"/>
            <ac:picMkLst>
              <pc:docMk/>
              <pc:sldMasterMk cId="2745379578" sldId="2147483672"/>
              <pc:sldLayoutMk cId="3470927880" sldId="2147483688"/>
              <ac:picMk id="11" creationId="{BFA89E6A-8342-AE30-45E0-BC1DFE3276CC}"/>
            </ac:picMkLst>
          </pc:picChg>
          <pc:picChg chg="mod">
            <ac:chgData name="Angelique White" userId="964a3624-6805-48a3-8ac3-8716680ca40a" providerId="ADAL" clId="{A5823032-7ECE-4DF8-93AC-2385896AFE64}" dt="2024-02-15T10:21:21.675" v="189"/>
            <ac:picMkLst>
              <pc:docMk/>
              <pc:sldMasterMk cId="2745379578" sldId="2147483672"/>
              <pc:sldLayoutMk cId="3470927880" sldId="2147483688"/>
              <ac:picMk id="17" creationId="{3CE04498-C285-EFB8-340C-1A064078152B}"/>
            </ac:picMkLst>
          </pc:picChg>
        </pc:sldLayoutChg>
        <pc:sldLayoutChg chg="modSp">
          <pc:chgData name="Angelique White" userId="964a3624-6805-48a3-8ac3-8716680ca40a" providerId="ADAL" clId="{A5823032-7ECE-4DF8-93AC-2385896AFE64}" dt="2024-02-15T10:21:21.675" v="189"/>
          <pc:sldLayoutMkLst>
            <pc:docMk/>
            <pc:sldMasterMk cId="2745379578" sldId="2147483672"/>
            <pc:sldLayoutMk cId="1825222869" sldId="2147483689"/>
          </pc:sldLayoutMkLst>
          <pc:spChg chg="mod">
            <ac:chgData name="Angelique White" userId="964a3624-6805-48a3-8ac3-8716680ca40a" providerId="ADAL" clId="{A5823032-7ECE-4DF8-93AC-2385896AFE64}" dt="2024-02-15T10:21:21.675" v="189"/>
            <ac:spMkLst>
              <pc:docMk/>
              <pc:sldMasterMk cId="2745379578" sldId="2147483672"/>
              <pc:sldLayoutMk cId="1825222869" sldId="2147483689"/>
              <ac:spMk id="7" creationId="{2C6B5F91-ABF5-D0B6-E43F-40CEDC3A6DF8}"/>
            </ac:spMkLst>
          </pc:spChg>
          <pc:spChg chg="mod">
            <ac:chgData name="Angelique White" userId="964a3624-6805-48a3-8ac3-8716680ca40a" providerId="ADAL" clId="{A5823032-7ECE-4DF8-93AC-2385896AFE64}" dt="2024-02-15T10:21:21.675" v="189"/>
            <ac:spMkLst>
              <pc:docMk/>
              <pc:sldMasterMk cId="2745379578" sldId="2147483672"/>
              <pc:sldLayoutMk cId="1825222869" sldId="2147483689"/>
              <ac:spMk id="9" creationId="{A52D64F1-27B6-A1E5-4F44-A6029FAB307B}"/>
            </ac:spMkLst>
          </pc:spChg>
        </pc:sldLayoutChg>
        <pc:sldLayoutChg chg="modSp">
          <pc:chgData name="Angelique White" userId="964a3624-6805-48a3-8ac3-8716680ca40a" providerId="ADAL" clId="{A5823032-7ECE-4DF8-93AC-2385896AFE64}" dt="2024-02-15T10:21:21.675" v="189"/>
          <pc:sldLayoutMkLst>
            <pc:docMk/>
            <pc:sldMasterMk cId="2745379578" sldId="2147483672"/>
            <pc:sldLayoutMk cId="1312495006" sldId="2147483690"/>
          </pc:sldLayoutMkLst>
          <pc:spChg chg="mod">
            <ac:chgData name="Angelique White" userId="964a3624-6805-48a3-8ac3-8716680ca40a" providerId="ADAL" clId="{A5823032-7ECE-4DF8-93AC-2385896AFE64}" dt="2024-02-15T10:21:21.675" v="189"/>
            <ac:spMkLst>
              <pc:docMk/>
              <pc:sldMasterMk cId="2745379578" sldId="2147483672"/>
              <pc:sldLayoutMk cId="1312495006" sldId="2147483690"/>
              <ac:spMk id="6" creationId="{A626DE4B-D4E5-B36A-89FA-7C0E87AFC31D}"/>
            </ac:spMkLst>
          </pc:spChg>
          <pc:spChg chg="mod">
            <ac:chgData name="Angelique White" userId="964a3624-6805-48a3-8ac3-8716680ca40a" providerId="ADAL" clId="{A5823032-7ECE-4DF8-93AC-2385896AFE64}" dt="2024-02-15T10:21:21.675" v="189"/>
            <ac:spMkLst>
              <pc:docMk/>
              <pc:sldMasterMk cId="2745379578" sldId="2147483672"/>
              <pc:sldLayoutMk cId="1312495006" sldId="2147483690"/>
              <ac:spMk id="8" creationId="{95243571-BE64-3777-F992-88FC43A60537}"/>
            </ac:spMkLst>
          </pc:spChg>
        </pc:sldLayoutChg>
        <pc:sldLayoutChg chg="modSp">
          <pc:chgData name="Angelique White" userId="964a3624-6805-48a3-8ac3-8716680ca40a" providerId="ADAL" clId="{A5823032-7ECE-4DF8-93AC-2385896AFE64}" dt="2024-02-15T10:21:21.675" v="189"/>
          <pc:sldLayoutMkLst>
            <pc:docMk/>
            <pc:sldMasterMk cId="2745379578" sldId="2147483672"/>
            <pc:sldLayoutMk cId="762480164" sldId="2147483691"/>
          </pc:sldLayoutMkLst>
          <pc:spChg chg="mod">
            <ac:chgData name="Angelique White" userId="964a3624-6805-48a3-8ac3-8716680ca40a" providerId="ADAL" clId="{A5823032-7ECE-4DF8-93AC-2385896AFE64}" dt="2024-02-15T10:21:21.675" v="189"/>
            <ac:spMkLst>
              <pc:docMk/>
              <pc:sldMasterMk cId="2745379578" sldId="2147483672"/>
              <pc:sldLayoutMk cId="762480164" sldId="2147483691"/>
              <ac:spMk id="2" creationId="{00000000-0000-0000-0000-000000000000}"/>
            </ac:spMkLst>
          </pc:spChg>
          <pc:spChg chg="mod">
            <ac:chgData name="Angelique White" userId="964a3624-6805-48a3-8ac3-8716680ca40a" providerId="ADAL" clId="{A5823032-7ECE-4DF8-93AC-2385896AFE64}" dt="2024-02-15T10:21:21.675" v="189"/>
            <ac:spMkLst>
              <pc:docMk/>
              <pc:sldMasterMk cId="2745379578" sldId="2147483672"/>
              <pc:sldLayoutMk cId="762480164" sldId="2147483691"/>
              <ac:spMk id="3" creationId="{00000000-0000-0000-0000-000000000000}"/>
            </ac:spMkLst>
          </pc:spChg>
          <pc:spChg chg="mod">
            <ac:chgData name="Angelique White" userId="964a3624-6805-48a3-8ac3-8716680ca40a" providerId="ADAL" clId="{A5823032-7ECE-4DF8-93AC-2385896AFE64}" dt="2024-02-15T10:21:21.675" v="189"/>
            <ac:spMkLst>
              <pc:docMk/>
              <pc:sldMasterMk cId="2745379578" sldId="2147483672"/>
              <pc:sldLayoutMk cId="762480164" sldId="2147483691"/>
              <ac:spMk id="4" creationId="{00000000-0000-0000-0000-000000000000}"/>
            </ac:spMkLst>
          </pc:spChg>
          <pc:spChg chg="mod">
            <ac:chgData name="Angelique White" userId="964a3624-6805-48a3-8ac3-8716680ca40a" providerId="ADAL" clId="{A5823032-7ECE-4DF8-93AC-2385896AFE64}" dt="2024-02-15T10:21:21.675" v="189"/>
            <ac:spMkLst>
              <pc:docMk/>
              <pc:sldMasterMk cId="2745379578" sldId="2147483672"/>
              <pc:sldLayoutMk cId="762480164" sldId="2147483691"/>
              <ac:spMk id="11" creationId="{ADFAE2CB-0EAD-E788-FCB7-FB12F6939199}"/>
            </ac:spMkLst>
          </pc:spChg>
        </pc:sldLayoutChg>
        <pc:sldLayoutChg chg="modSp">
          <pc:chgData name="Angelique White" userId="964a3624-6805-48a3-8ac3-8716680ca40a" providerId="ADAL" clId="{A5823032-7ECE-4DF8-93AC-2385896AFE64}" dt="2024-02-15T10:21:21.675" v="189"/>
          <pc:sldLayoutMkLst>
            <pc:docMk/>
            <pc:sldMasterMk cId="2745379578" sldId="2147483672"/>
            <pc:sldLayoutMk cId="1797832630" sldId="2147483692"/>
          </pc:sldLayoutMkLst>
          <pc:spChg chg="mod">
            <ac:chgData name="Angelique White" userId="964a3624-6805-48a3-8ac3-8716680ca40a" providerId="ADAL" clId="{A5823032-7ECE-4DF8-93AC-2385896AFE64}" dt="2024-02-15T10:21:21.675" v="189"/>
            <ac:spMkLst>
              <pc:docMk/>
              <pc:sldMasterMk cId="2745379578" sldId="2147483672"/>
              <pc:sldLayoutMk cId="1797832630" sldId="2147483692"/>
              <ac:spMk id="2" creationId="{00000000-0000-0000-0000-000000000000}"/>
            </ac:spMkLst>
          </pc:spChg>
          <pc:spChg chg="mod">
            <ac:chgData name="Angelique White" userId="964a3624-6805-48a3-8ac3-8716680ca40a" providerId="ADAL" clId="{A5823032-7ECE-4DF8-93AC-2385896AFE64}" dt="2024-02-15T10:21:21.675" v="189"/>
            <ac:spMkLst>
              <pc:docMk/>
              <pc:sldMasterMk cId="2745379578" sldId="2147483672"/>
              <pc:sldLayoutMk cId="1797832630" sldId="2147483692"/>
              <ac:spMk id="3" creationId="{00000000-0000-0000-0000-000000000000}"/>
            </ac:spMkLst>
          </pc:spChg>
          <pc:spChg chg="mod">
            <ac:chgData name="Angelique White" userId="964a3624-6805-48a3-8ac3-8716680ca40a" providerId="ADAL" clId="{A5823032-7ECE-4DF8-93AC-2385896AFE64}" dt="2024-02-15T10:21:21.675" v="189"/>
            <ac:spMkLst>
              <pc:docMk/>
              <pc:sldMasterMk cId="2745379578" sldId="2147483672"/>
              <pc:sldLayoutMk cId="1797832630" sldId="2147483692"/>
              <ac:spMk id="4" creationId="{00000000-0000-0000-0000-000000000000}"/>
            </ac:spMkLst>
          </pc:spChg>
          <pc:spChg chg="mod">
            <ac:chgData name="Angelique White" userId="964a3624-6805-48a3-8ac3-8716680ca40a" providerId="ADAL" clId="{A5823032-7ECE-4DF8-93AC-2385896AFE64}" dt="2024-02-15T10:21:21.675" v="189"/>
            <ac:spMkLst>
              <pc:docMk/>
              <pc:sldMasterMk cId="2745379578" sldId="2147483672"/>
              <pc:sldLayoutMk cId="1797832630" sldId="2147483692"/>
              <ac:spMk id="11" creationId="{CAA6B609-D718-DB49-892F-7E49376CC913}"/>
            </ac:spMkLst>
          </pc:spChg>
        </pc:sldLayoutChg>
      </pc:sldMasterChg>
      <pc:sldMasterChg chg="modSp modSldLayout">
        <pc:chgData name="Angelique White" userId="964a3624-6805-48a3-8ac3-8716680ca40a" providerId="ADAL" clId="{A5823032-7ECE-4DF8-93AC-2385896AFE64}" dt="2024-02-15T10:21:21.675" v="189"/>
        <pc:sldMasterMkLst>
          <pc:docMk/>
          <pc:sldMasterMk cId="2350811183" sldId="2147483693"/>
        </pc:sldMasterMkLst>
        <pc:spChg chg="mod">
          <ac:chgData name="Angelique White" userId="964a3624-6805-48a3-8ac3-8716680ca40a" providerId="ADAL" clId="{A5823032-7ECE-4DF8-93AC-2385896AFE64}" dt="2024-02-15T10:21:21.675" v="189"/>
          <ac:spMkLst>
            <pc:docMk/>
            <pc:sldMasterMk cId="2350811183" sldId="2147483693"/>
            <ac:spMk id="2" creationId="{00000000-0000-0000-0000-000000000000}"/>
          </ac:spMkLst>
        </pc:spChg>
        <pc:spChg chg="mod">
          <ac:chgData name="Angelique White" userId="964a3624-6805-48a3-8ac3-8716680ca40a" providerId="ADAL" clId="{A5823032-7ECE-4DF8-93AC-2385896AFE64}" dt="2024-02-15T10:21:21.675" v="189"/>
          <ac:spMkLst>
            <pc:docMk/>
            <pc:sldMasterMk cId="2350811183" sldId="2147483693"/>
            <ac:spMk id="3" creationId="{00000000-0000-0000-0000-000000000000}"/>
          </ac:spMkLst>
        </pc:spChg>
        <pc:spChg chg="mod">
          <ac:chgData name="Angelique White" userId="964a3624-6805-48a3-8ac3-8716680ca40a" providerId="ADAL" clId="{A5823032-7ECE-4DF8-93AC-2385896AFE64}" dt="2024-02-15T10:21:21.675" v="189"/>
          <ac:spMkLst>
            <pc:docMk/>
            <pc:sldMasterMk cId="2350811183" sldId="2147483693"/>
            <ac:spMk id="4" creationId="{00000000-0000-0000-0000-000000000000}"/>
          </ac:spMkLst>
        </pc:spChg>
        <pc:spChg chg="mod">
          <ac:chgData name="Angelique White" userId="964a3624-6805-48a3-8ac3-8716680ca40a" providerId="ADAL" clId="{A5823032-7ECE-4DF8-93AC-2385896AFE64}" dt="2024-02-15T10:21:21.675" v="189"/>
          <ac:spMkLst>
            <pc:docMk/>
            <pc:sldMasterMk cId="2350811183" sldId="2147483693"/>
            <ac:spMk id="5" creationId="{00000000-0000-0000-0000-000000000000}"/>
          </ac:spMkLst>
        </pc:spChg>
        <pc:spChg chg="mod">
          <ac:chgData name="Angelique White" userId="964a3624-6805-48a3-8ac3-8716680ca40a" providerId="ADAL" clId="{A5823032-7ECE-4DF8-93AC-2385896AFE64}" dt="2024-02-15T10:21:21.675" v="189"/>
          <ac:spMkLst>
            <pc:docMk/>
            <pc:sldMasterMk cId="2350811183" sldId="2147483693"/>
            <ac:spMk id="6" creationId="{00000000-0000-0000-0000-000000000000}"/>
          </ac:spMkLst>
        </pc:spChg>
        <pc:spChg chg="mod">
          <ac:chgData name="Angelique White" userId="964a3624-6805-48a3-8ac3-8716680ca40a" providerId="ADAL" clId="{A5823032-7ECE-4DF8-93AC-2385896AFE64}" dt="2024-02-15T10:21:21.675" v="189"/>
          <ac:spMkLst>
            <pc:docMk/>
            <pc:sldMasterMk cId="2350811183" sldId="2147483693"/>
            <ac:spMk id="22" creationId="{00000000-0000-0000-0000-000000000000}"/>
          </ac:spMkLst>
        </pc:spChg>
        <pc:spChg chg="mod">
          <ac:chgData name="Angelique White" userId="964a3624-6805-48a3-8ac3-8716680ca40a" providerId="ADAL" clId="{A5823032-7ECE-4DF8-93AC-2385896AFE64}" dt="2024-02-15T10:21:21.675" v="189"/>
          <ac:spMkLst>
            <pc:docMk/>
            <pc:sldMasterMk cId="2350811183" sldId="2147483693"/>
            <ac:spMk id="23" creationId="{00000000-0000-0000-0000-000000000000}"/>
          </ac:spMkLst>
        </pc:spChg>
        <pc:spChg chg="mod">
          <ac:chgData name="Angelique White" userId="964a3624-6805-48a3-8ac3-8716680ca40a" providerId="ADAL" clId="{A5823032-7ECE-4DF8-93AC-2385896AFE64}" dt="2024-02-15T10:21:21.675" v="189"/>
          <ac:spMkLst>
            <pc:docMk/>
            <pc:sldMasterMk cId="2350811183" sldId="2147483693"/>
            <ac:spMk id="24" creationId="{00000000-0000-0000-0000-000000000000}"/>
          </ac:spMkLst>
        </pc:spChg>
        <pc:spChg chg="mod">
          <ac:chgData name="Angelique White" userId="964a3624-6805-48a3-8ac3-8716680ca40a" providerId="ADAL" clId="{A5823032-7ECE-4DF8-93AC-2385896AFE64}" dt="2024-02-15T10:21:21.675" v="189"/>
          <ac:spMkLst>
            <pc:docMk/>
            <pc:sldMasterMk cId="2350811183" sldId="2147483693"/>
            <ac:spMk id="25" creationId="{00000000-0000-0000-0000-000000000000}"/>
          </ac:spMkLst>
        </pc:spChg>
        <pc:spChg chg="mod">
          <ac:chgData name="Angelique White" userId="964a3624-6805-48a3-8ac3-8716680ca40a" providerId="ADAL" clId="{A5823032-7ECE-4DF8-93AC-2385896AFE64}" dt="2024-02-15T10:21:21.675" v="189"/>
          <ac:spMkLst>
            <pc:docMk/>
            <pc:sldMasterMk cId="2350811183" sldId="2147483693"/>
            <ac:spMk id="26" creationId="{00000000-0000-0000-0000-000000000000}"/>
          </ac:spMkLst>
        </pc:spChg>
        <pc:spChg chg="mod">
          <ac:chgData name="Angelique White" userId="964a3624-6805-48a3-8ac3-8716680ca40a" providerId="ADAL" clId="{A5823032-7ECE-4DF8-93AC-2385896AFE64}" dt="2024-02-15T10:21:21.675" v="189"/>
          <ac:spMkLst>
            <pc:docMk/>
            <pc:sldMasterMk cId="2350811183" sldId="2147483693"/>
            <ac:spMk id="27" creationId="{00000000-0000-0000-0000-000000000000}"/>
          </ac:spMkLst>
        </pc:spChg>
        <pc:spChg chg="mod">
          <ac:chgData name="Angelique White" userId="964a3624-6805-48a3-8ac3-8716680ca40a" providerId="ADAL" clId="{A5823032-7ECE-4DF8-93AC-2385896AFE64}" dt="2024-02-15T10:21:21.675" v="189"/>
          <ac:spMkLst>
            <pc:docMk/>
            <pc:sldMasterMk cId="2350811183" sldId="2147483693"/>
            <ac:spMk id="28" creationId="{00000000-0000-0000-0000-000000000000}"/>
          </ac:spMkLst>
        </pc:spChg>
        <pc:spChg chg="mod">
          <ac:chgData name="Angelique White" userId="964a3624-6805-48a3-8ac3-8716680ca40a" providerId="ADAL" clId="{A5823032-7ECE-4DF8-93AC-2385896AFE64}" dt="2024-02-15T10:21:21.675" v="189"/>
          <ac:spMkLst>
            <pc:docMk/>
            <pc:sldMasterMk cId="2350811183" sldId="2147483693"/>
            <ac:spMk id="29" creationId="{00000000-0000-0000-0000-000000000000}"/>
          </ac:spMkLst>
        </pc:spChg>
        <pc:grpChg chg="mod">
          <ac:chgData name="Angelique White" userId="964a3624-6805-48a3-8ac3-8716680ca40a" providerId="ADAL" clId="{A5823032-7ECE-4DF8-93AC-2385896AFE64}" dt="2024-02-15T10:21:21.675" v="189"/>
          <ac:grpSpMkLst>
            <pc:docMk/>
            <pc:sldMasterMk cId="2350811183" sldId="2147483693"/>
            <ac:grpSpMk id="7" creationId="{00000000-0000-0000-0000-000000000000}"/>
          </ac:grpSpMkLst>
        </pc:grpChg>
        <pc:cxnChg chg="mod">
          <ac:chgData name="Angelique White" userId="964a3624-6805-48a3-8ac3-8716680ca40a" providerId="ADAL" clId="{A5823032-7ECE-4DF8-93AC-2385896AFE64}" dt="2024-02-15T10:21:21.675" v="189"/>
          <ac:cxnSpMkLst>
            <pc:docMk/>
            <pc:sldMasterMk cId="2350811183" sldId="2147483693"/>
            <ac:cxnSpMk id="20" creationId="{00000000-0000-0000-0000-000000000000}"/>
          </ac:cxnSpMkLst>
        </pc:cxnChg>
        <pc:cxnChg chg="mod">
          <ac:chgData name="Angelique White" userId="964a3624-6805-48a3-8ac3-8716680ca40a" providerId="ADAL" clId="{A5823032-7ECE-4DF8-93AC-2385896AFE64}" dt="2024-02-15T10:21:21.675" v="189"/>
          <ac:cxnSpMkLst>
            <pc:docMk/>
            <pc:sldMasterMk cId="2350811183" sldId="2147483693"/>
            <ac:cxnSpMk id="21" creationId="{00000000-0000-0000-0000-000000000000}"/>
          </ac:cxnSpMkLst>
        </pc:cxnChg>
        <pc:sldLayoutChg chg="modSp">
          <pc:chgData name="Angelique White" userId="964a3624-6805-48a3-8ac3-8716680ca40a" providerId="ADAL" clId="{A5823032-7ECE-4DF8-93AC-2385896AFE64}" dt="2024-02-15T10:21:21.675" v="189"/>
          <pc:sldLayoutMkLst>
            <pc:docMk/>
            <pc:sldMasterMk cId="2350811183" sldId="2147483693"/>
            <pc:sldLayoutMk cId="4289714701" sldId="2147483694"/>
          </pc:sldLayoutMkLst>
          <pc:spChg chg="mod">
            <ac:chgData name="Angelique White" userId="964a3624-6805-48a3-8ac3-8716680ca40a" providerId="ADAL" clId="{A5823032-7ECE-4DF8-93AC-2385896AFE64}" dt="2024-02-15T10:21:21.675" v="189"/>
            <ac:spMkLst>
              <pc:docMk/>
              <pc:sldMasterMk cId="2350811183" sldId="2147483693"/>
              <pc:sldLayoutMk cId="4289714701" sldId="2147483694"/>
              <ac:spMk id="2" creationId="{00000000-0000-0000-0000-000000000000}"/>
            </ac:spMkLst>
          </pc:spChg>
          <pc:spChg chg="mod">
            <ac:chgData name="Angelique White" userId="964a3624-6805-48a3-8ac3-8716680ca40a" providerId="ADAL" clId="{A5823032-7ECE-4DF8-93AC-2385896AFE64}" dt="2024-02-15T10:21:21.675" v="189"/>
            <ac:spMkLst>
              <pc:docMk/>
              <pc:sldMasterMk cId="2350811183" sldId="2147483693"/>
              <pc:sldLayoutMk cId="4289714701" sldId="2147483694"/>
              <ac:spMk id="3" creationId="{00000000-0000-0000-0000-000000000000}"/>
            </ac:spMkLst>
          </pc:spChg>
          <pc:spChg chg="mod">
            <ac:chgData name="Angelique White" userId="964a3624-6805-48a3-8ac3-8716680ca40a" providerId="ADAL" clId="{A5823032-7ECE-4DF8-93AC-2385896AFE64}" dt="2024-02-15T10:21:21.675" v="189"/>
            <ac:spMkLst>
              <pc:docMk/>
              <pc:sldMasterMk cId="2350811183" sldId="2147483693"/>
              <pc:sldLayoutMk cId="4289714701" sldId="2147483694"/>
              <ac:spMk id="19" creationId="{00000000-0000-0000-0000-000000000000}"/>
            </ac:spMkLst>
          </pc:spChg>
          <pc:spChg chg="mod">
            <ac:chgData name="Angelique White" userId="964a3624-6805-48a3-8ac3-8716680ca40a" providerId="ADAL" clId="{A5823032-7ECE-4DF8-93AC-2385896AFE64}" dt="2024-02-15T10:21:21.675" v="189"/>
            <ac:spMkLst>
              <pc:docMk/>
              <pc:sldMasterMk cId="2350811183" sldId="2147483693"/>
              <pc:sldLayoutMk cId="4289714701" sldId="2147483694"/>
              <ac:spMk id="24" creationId="{00000000-0000-0000-0000-000000000000}"/>
            </ac:spMkLst>
          </pc:spChg>
          <pc:spChg chg="mod">
            <ac:chgData name="Angelique White" userId="964a3624-6805-48a3-8ac3-8716680ca40a" providerId="ADAL" clId="{A5823032-7ECE-4DF8-93AC-2385896AFE64}" dt="2024-02-15T10:21:21.675" v="189"/>
            <ac:spMkLst>
              <pc:docMk/>
              <pc:sldMasterMk cId="2350811183" sldId="2147483693"/>
              <pc:sldLayoutMk cId="4289714701" sldId="2147483694"/>
              <ac:spMk id="26" creationId="{00000000-0000-0000-0000-000000000000}"/>
            </ac:spMkLst>
          </pc:spChg>
          <pc:spChg chg="mod">
            <ac:chgData name="Angelique White" userId="964a3624-6805-48a3-8ac3-8716680ca40a" providerId="ADAL" clId="{A5823032-7ECE-4DF8-93AC-2385896AFE64}" dt="2024-02-15T10:21:21.675" v="189"/>
            <ac:spMkLst>
              <pc:docMk/>
              <pc:sldMasterMk cId="2350811183" sldId="2147483693"/>
              <pc:sldLayoutMk cId="4289714701" sldId="2147483694"/>
              <ac:spMk id="27" creationId="{00000000-0000-0000-0000-000000000000}"/>
            </ac:spMkLst>
          </pc:spChg>
          <pc:spChg chg="mod">
            <ac:chgData name="Angelique White" userId="964a3624-6805-48a3-8ac3-8716680ca40a" providerId="ADAL" clId="{A5823032-7ECE-4DF8-93AC-2385896AFE64}" dt="2024-02-15T10:21:21.675" v="189"/>
            <ac:spMkLst>
              <pc:docMk/>
              <pc:sldMasterMk cId="2350811183" sldId="2147483693"/>
              <pc:sldLayoutMk cId="4289714701" sldId="2147483694"/>
              <ac:spMk id="28" creationId="{00000000-0000-0000-0000-000000000000}"/>
            </ac:spMkLst>
          </pc:spChg>
          <pc:spChg chg="mod">
            <ac:chgData name="Angelique White" userId="964a3624-6805-48a3-8ac3-8716680ca40a" providerId="ADAL" clId="{A5823032-7ECE-4DF8-93AC-2385896AFE64}" dt="2024-02-15T10:21:21.675" v="189"/>
            <ac:spMkLst>
              <pc:docMk/>
              <pc:sldMasterMk cId="2350811183" sldId="2147483693"/>
              <pc:sldLayoutMk cId="4289714701" sldId="2147483694"/>
              <ac:spMk id="29" creationId="{00000000-0000-0000-0000-000000000000}"/>
            </ac:spMkLst>
          </pc:spChg>
          <pc:spChg chg="mod">
            <ac:chgData name="Angelique White" userId="964a3624-6805-48a3-8ac3-8716680ca40a" providerId="ADAL" clId="{A5823032-7ECE-4DF8-93AC-2385896AFE64}" dt="2024-02-15T10:21:21.675" v="189"/>
            <ac:spMkLst>
              <pc:docMk/>
              <pc:sldMasterMk cId="2350811183" sldId="2147483693"/>
              <pc:sldLayoutMk cId="4289714701" sldId="2147483694"/>
              <ac:spMk id="30" creationId="{00000000-0000-0000-0000-000000000000}"/>
            </ac:spMkLst>
          </pc:spChg>
          <pc:spChg chg="mod">
            <ac:chgData name="Angelique White" userId="964a3624-6805-48a3-8ac3-8716680ca40a" providerId="ADAL" clId="{A5823032-7ECE-4DF8-93AC-2385896AFE64}" dt="2024-02-15T10:21:21.675" v="189"/>
            <ac:spMkLst>
              <pc:docMk/>
              <pc:sldMasterMk cId="2350811183" sldId="2147483693"/>
              <pc:sldLayoutMk cId="4289714701" sldId="2147483694"/>
              <ac:spMk id="31" creationId="{00000000-0000-0000-0000-000000000000}"/>
            </ac:spMkLst>
          </pc:spChg>
          <pc:grpChg chg="mod">
            <ac:chgData name="Angelique White" userId="964a3624-6805-48a3-8ac3-8716680ca40a" providerId="ADAL" clId="{A5823032-7ECE-4DF8-93AC-2385896AFE64}" dt="2024-02-15T10:21:21.675" v="189"/>
            <ac:grpSpMkLst>
              <pc:docMk/>
              <pc:sldMasterMk cId="2350811183" sldId="2147483693"/>
              <pc:sldLayoutMk cId="4289714701" sldId="2147483694"/>
              <ac:grpSpMk id="7" creationId="{00000000-0000-0000-0000-000000000000}"/>
            </ac:grpSpMkLst>
          </pc:grpChg>
          <pc:cxnChg chg="mod">
            <ac:chgData name="Angelique White" userId="964a3624-6805-48a3-8ac3-8716680ca40a" providerId="ADAL" clId="{A5823032-7ECE-4DF8-93AC-2385896AFE64}" dt="2024-02-15T10:21:21.675" v="189"/>
            <ac:cxnSpMkLst>
              <pc:docMk/>
              <pc:sldMasterMk cId="2350811183" sldId="2147483693"/>
              <pc:sldLayoutMk cId="4289714701" sldId="2147483694"/>
              <ac:cxnSpMk id="21" creationId="{00000000-0000-0000-0000-000000000000}"/>
            </ac:cxnSpMkLst>
          </pc:cxnChg>
          <pc:cxnChg chg="mod">
            <ac:chgData name="Angelique White" userId="964a3624-6805-48a3-8ac3-8716680ca40a" providerId="ADAL" clId="{A5823032-7ECE-4DF8-93AC-2385896AFE64}" dt="2024-02-15T10:21:21.675" v="189"/>
            <ac:cxnSpMkLst>
              <pc:docMk/>
              <pc:sldMasterMk cId="2350811183" sldId="2147483693"/>
              <pc:sldLayoutMk cId="4289714701" sldId="2147483694"/>
              <ac:cxnSpMk id="32" creationId="{00000000-0000-0000-0000-000000000000}"/>
            </ac:cxnSpMkLst>
          </pc:cxnChg>
        </pc:sldLayoutChg>
        <pc:sldLayoutChg chg="modSp">
          <pc:chgData name="Angelique White" userId="964a3624-6805-48a3-8ac3-8716680ca40a" providerId="ADAL" clId="{A5823032-7ECE-4DF8-93AC-2385896AFE64}" dt="2024-02-15T10:21:21.675" v="189"/>
          <pc:sldLayoutMkLst>
            <pc:docMk/>
            <pc:sldMasterMk cId="2350811183" sldId="2147483693"/>
            <pc:sldLayoutMk cId="3485796156" sldId="2147483696"/>
          </pc:sldLayoutMkLst>
          <pc:spChg chg="mod">
            <ac:chgData name="Angelique White" userId="964a3624-6805-48a3-8ac3-8716680ca40a" providerId="ADAL" clId="{A5823032-7ECE-4DF8-93AC-2385896AFE64}" dt="2024-02-15T10:21:21.675" v="189"/>
            <ac:spMkLst>
              <pc:docMk/>
              <pc:sldMasterMk cId="2350811183" sldId="2147483693"/>
              <pc:sldLayoutMk cId="3485796156" sldId="2147483696"/>
              <ac:spMk id="2" creationId="{00000000-0000-0000-0000-000000000000}"/>
            </ac:spMkLst>
          </pc:spChg>
          <pc:spChg chg="mod">
            <ac:chgData name="Angelique White" userId="964a3624-6805-48a3-8ac3-8716680ca40a" providerId="ADAL" clId="{A5823032-7ECE-4DF8-93AC-2385896AFE64}" dt="2024-02-15T10:21:21.675" v="189"/>
            <ac:spMkLst>
              <pc:docMk/>
              <pc:sldMasterMk cId="2350811183" sldId="2147483693"/>
              <pc:sldLayoutMk cId="3485796156" sldId="2147483696"/>
              <ac:spMk id="3" creationId="{00000000-0000-0000-0000-000000000000}"/>
            </ac:spMkLst>
          </pc:spChg>
        </pc:sldLayoutChg>
        <pc:sldLayoutChg chg="modSp">
          <pc:chgData name="Angelique White" userId="964a3624-6805-48a3-8ac3-8716680ca40a" providerId="ADAL" clId="{A5823032-7ECE-4DF8-93AC-2385896AFE64}" dt="2024-02-15T10:21:21.675" v="189"/>
          <pc:sldLayoutMkLst>
            <pc:docMk/>
            <pc:sldMasterMk cId="2350811183" sldId="2147483693"/>
            <pc:sldLayoutMk cId="3051888774" sldId="2147483697"/>
          </pc:sldLayoutMkLst>
          <pc:spChg chg="mod">
            <ac:chgData name="Angelique White" userId="964a3624-6805-48a3-8ac3-8716680ca40a" providerId="ADAL" clId="{A5823032-7ECE-4DF8-93AC-2385896AFE64}" dt="2024-02-15T10:21:21.675" v="189"/>
            <ac:spMkLst>
              <pc:docMk/>
              <pc:sldMasterMk cId="2350811183" sldId="2147483693"/>
              <pc:sldLayoutMk cId="3051888774" sldId="2147483697"/>
              <ac:spMk id="3" creationId="{00000000-0000-0000-0000-000000000000}"/>
            </ac:spMkLst>
          </pc:spChg>
          <pc:spChg chg="mod">
            <ac:chgData name="Angelique White" userId="964a3624-6805-48a3-8ac3-8716680ca40a" providerId="ADAL" clId="{A5823032-7ECE-4DF8-93AC-2385896AFE64}" dt="2024-02-15T10:21:21.675" v="189"/>
            <ac:spMkLst>
              <pc:docMk/>
              <pc:sldMasterMk cId="2350811183" sldId="2147483693"/>
              <pc:sldLayoutMk cId="3051888774" sldId="2147483697"/>
              <ac:spMk id="4" creationId="{00000000-0000-0000-0000-000000000000}"/>
            </ac:spMkLst>
          </pc:spChg>
        </pc:sldLayoutChg>
        <pc:sldLayoutChg chg="modSp">
          <pc:chgData name="Angelique White" userId="964a3624-6805-48a3-8ac3-8716680ca40a" providerId="ADAL" clId="{A5823032-7ECE-4DF8-93AC-2385896AFE64}" dt="2024-02-15T10:21:21.675" v="189"/>
          <pc:sldLayoutMkLst>
            <pc:docMk/>
            <pc:sldMasterMk cId="2350811183" sldId="2147483693"/>
            <pc:sldLayoutMk cId="2358125577" sldId="2147483698"/>
          </pc:sldLayoutMkLst>
          <pc:spChg chg="mod">
            <ac:chgData name="Angelique White" userId="964a3624-6805-48a3-8ac3-8716680ca40a" providerId="ADAL" clId="{A5823032-7ECE-4DF8-93AC-2385896AFE64}" dt="2024-02-15T10:21:21.675" v="189"/>
            <ac:spMkLst>
              <pc:docMk/>
              <pc:sldMasterMk cId="2350811183" sldId="2147483693"/>
              <pc:sldLayoutMk cId="2358125577" sldId="2147483698"/>
              <ac:spMk id="3" creationId="{00000000-0000-0000-0000-000000000000}"/>
            </ac:spMkLst>
          </pc:spChg>
          <pc:spChg chg="mod">
            <ac:chgData name="Angelique White" userId="964a3624-6805-48a3-8ac3-8716680ca40a" providerId="ADAL" clId="{A5823032-7ECE-4DF8-93AC-2385896AFE64}" dt="2024-02-15T10:21:21.675" v="189"/>
            <ac:spMkLst>
              <pc:docMk/>
              <pc:sldMasterMk cId="2350811183" sldId="2147483693"/>
              <pc:sldLayoutMk cId="2358125577" sldId="2147483698"/>
              <ac:spMk id="4" creationId="{00000000-0000-0000-0000-000000000000}"/>
            </ac:spMkLst>
          </pc:spChg>
          <pc:spChg chg="mod">
            <ac:chgData name="Angelique White" userId="964a3624-6805-48a3-8ac3-8716680ca40a" providerId="ADAL" clId="{A5823032-7ECE-4DF8-93AC-2385896AFE64}" dt="2024-02-15T10:21:21.675" v="189"/>
            <ac:spMkLst>
              <pc:docMk/>
              <pc:sldMasterMk cId="2350811183" sldId="2147483693"/>
              <pc:sldLayoutMk cId="2358125577" sldId="2147483698"/>
              <ac:spMk id="5" creationId="{00000000-0000-0000-0000-000000000000}"/>
            </ac:spMkLst>
          </pc:spChg>
          <pc:spChg chg="mod">
            <ac:chgData name="Angelique White" userId="964a3624-6805-48a3-8ac3-8716680ca40a" providerId="ADAL" clId="{A5823032-7ECE-4DF8-93AC-2385896AFE64}" dt="2024-02-15T10:21:21.675" v="189"/>
            <ac:spMkLst>
              <pc:docMk/>
              <pc:sldMasterMk cId="2350811183" sldId="2147483693"/>
              <pc:sldLayoutMk cId="2358125577" sldId="2147483698"/>
              <ac:spMk id="6" creationId="{00000000-0000-0000-0000-000000000000}"/>
            </ac:spMkLst>
          </pc:spChg>
        </pc:sldLayoutChg>
        <pc:sldLayoutChg chg="modSp">
          <pc:chgData name="Angelique White" userId="964a3624-6805-48a3-8ac3-8716680ca40a" providerId="ADAL" clId="{A5823032-7ECE-4DF8-93AC-2385896AFE64}" dt="2024-02-15T10:21:21.675" v="189"/>
          <pc:sldLayoutMkLst>
            <pc:docMk/>
            <pc:sldMasterMk cId="2350811183" sldId="2147483693"/>
            <pc:sldLayoutMk cId="3820071492" sldId="2147483699"/>
          </pc:sldLayoutMkLst>
          <pc:spChg chg="mod">
            <ac:chgData name="Angelique White" userId="964a3624-6805-48a3-8ac3-8716680ca40a" providerId="ADAL" clId="{A5823032-7ECE-4DF8-93AC-2385896AFE64}" dt="2024-02-15T10:21:21.675" v="189"/>
            <ac:spMkLst>
              <pc:docMk/>
              <pc:sldMasterMk cId="2350811183" sldId="2147483693"/>
              <pc:sldLayoutMk cId="3820071492" sldId="2147483699"/>
              <ac:spMk id="2" creationId="{00000000-0000-0000-0000-000000000000}"/>
            </ac:spMkLst>
          </pc:spChg>
        </pc:sldLayoutChg>
        <pc:sldLayoutChg chg="modSp">
          <pc:chgData name="Angelique White" userId="964a3624-6805-48a3-8ac3-8716680ca40a" providerId="ADAL" clId="{A5823032-7ECE-4DF8-93AC-2385896AFE64}" dt="2024-02-15T10:21:21.675" v="189"/>
          <pc:sldLayoutMkLst>
            <pc:docMk/>
            <pc:sldMasterMk cId="2350811183" sldId="2147483693"/>
            <pc:sldLayoutMk cId="3330685105" sldId="2147483701"/>
          </pc:sldLayoutMkLst>
          <pc:spChg chg="mod">
            <ac:chgData name="Angelique White" userId="964a3624-6805-48a3-8ac3-8716680ca40a" providerId="ADAL" clId="{A5823032-7ECE-4DF8-93AC-2385896AFE64}" dt="2024-02-15T10:21:21.675" v="189"/>
            <ac:spMkLst>
              <pc:docMk/>
              <pc:sldMasterMk cId="2350811183" sldId="2147483693"/>
              <pc:sldLayoutMk cId="3330685105" sldId="2147483701"/>
              <ac:spMk id="2" creationId="{00000000-0000-0000-0000-000000000000}"/>
            </ac:spMkLst>
          </pc:spChg>
          <pc:spChg chg="mod">
            <ac:chgData name="Angelique White" userId="964a3624-6805-48a3-8ac3-8716680ca40a" providerId="ADAL" clId="{A5823032-7ECE-4DF8-93AC-2385896AFE64}" dt="2024-02-15T10:21:21.675" v="189"/>
            <ac:spMkLst>
              <pc:docMk/>
              <pc:sldMasterMk cId="2350811183" sldId="2147483693"/>
              <pc:sldLayoutMk cId="3330685105" sldId="2147483701"/>
              <ac:spMk id="3" creationId="{00000000-0000-0000-0000-000000000000}"/>
            </ac:spMkLst>
          </pc:spChg>
          <pc:spChg chg="mod">
            <ac:chgData name="Angelique White" userId="964a3624-6805-48a3-8ac3-8716680ca40a" providerId="ADAL" clId="{A5823032-7ECE-4DF8-93AC-2385896AFE64}" dt="2024-02-15T10:21:21.675" v="189"/>
            <ac:spMkLst>
              <pc:docMk/>
              <pc:sldMasterMk cId="2350811183" sldId="2147483693"/>
              <pc:sldLayoutMk cId="3330685105" sldId="2147483701"/>
              <ac:spMk id="4" creationId="{00000000-0000-0000-0000-000000000000}"/>
            </ac:spMkLst>
          </pc:spChg>
        </pc:sldLayoutChg>
        <pc:sldLayoutChg chg="modSp">
          <pc:chgData name="Angelique White" userId="964a3624-6805-48a3-8ac3-8716680ca40a" providerId="ADAL" clId="{A5823032-7ECE-4DF8-93AC-2385896AFE64}" dt="2024-02-15T10:21:21.675" v="189"/>
          <pc:sldLayoutMkLst>
            <pc:docMk/>
            <pc:sldMasterMk cId="2350811183" sldId="2147483693"/>
            <pc:sldLayoutMk cId="1014463669" sldId="2147483702"/>
          </pc:sldLayoutMkLst>
          <pc:spChg chg="mod">
            <ac:chgData name="Angelique White" userId="964a3624-6805-48a3-8ac3-8716680ca40a" providerId="ADAL" clId="{A5823032-7ECE-4DF8-93AC-2385896AFE64}" dt="2024-02-15T10:21:21.675" v="189"/>
            <ac:spMkLst>
              <pc:docMk/>
              <pc:sldMasterMk cId="2350811183" sldId="2147483693"/>
              <pc:sldLayoutMk cId="1014463669" sldId="2147483702"/>
              <ac:spMk id="2" creationId="{00000000-0000-0000-0000-000000000000}"/>
            </ac:spMkLst>
          </pc:spChg>
          <pc:spChg chg="mod">
            <ac:chgData name="Angelique White" userId="964a3624-6805-48a3-8ac3-8716680ca40a" providerId="ADAL" clId="{A5823032-7ECE-4DF8-93AC-2385896AFE64}" dt="2024-02-15T10:21:21.675" v="189"/>
            <ac:spMkLst>
              <pc:docMk/>
              <pc:sldMasterMk cId="2350811183" sldId="2147483693"/>
              <pc:sldLayoutMk cId="1014463669" sldId="2147483702"/>
              <ac:spMk id="3" creationId="{00000000-0000-0000-0000-000000000000}"/>
            </ac:spMkLst>
          </pc:spChg>
          <pc:spChg chg="mod">
            <ac:chgData name="Angelique White" userId="964a3624-6805-48a3-8ac3-8716680ca40a" providerId="ADAL" clId="{A5823032-7ECE-4DF8-93AC-2385896AFE64}" dt="2024-02-15T10:21:21.675" v="189"/>
            <ac:spMkLst>
              <pc:docMk/>
              <pc:sldMasterMk cId="2350811183" sldId="2147483693"/>
              <pc:sldLayoutMk cId="1014463669" sldId="2147483702"/>
              <ac:spMk id="4" creationId="{00000000-0000-0000-0000-000000000000}"/>
            </ac:spMkLst>
          </pc:spChg>
        </pc:sldLayoutChg>
        <pc:sldLayoutChg chg="modSp">
          <pc:chgData name="Angelique White" userId="964a3624-6805-48a3-8ac3-8716680ca40a" providerId="ADAL" clId="{A5823032-7ECE-4DF8-93AC-2385896AFE64}" dt="2024-02-15T10:21:21.675" v="189"/>
          <pc:sldLayoutMkLst>
            <pc:docMk/>
            <pc:sldMasterMk cId="2350811183" sldId="2147483693"/>
            <pc:sldLayoutMk cId="2524474960" sldId="2147483703"/>
          </pc:sldLayoutMkLst>
          <pc:spChg chg="mod">
            <ac:chgData name="Angelique White" userId="964a3624-6805-48a3-8ac3-8716680ca40a" providerId="ADAL" clId="{A5823032-7ECE-4DF8-93AC-2385896AFE64}" dt="2024-02-15T10:21:21.675" v="189"/>
            <ac:spMkLst>
              <pc:docMk/>
              <pc:sldMasterMk cId="2350811183" sldId="2147483693"/>
              <pc:sldLayoutMk cId="2524474960" sldId="2147483703"/>
              <ac:spMk id="2" creationId="{00000000-0000-0000-0000-000000000000}"/>
            </ac:spMkLst>
          </pc:spChg>
          <pc:spChg chg="mod">
            <ac:chgData name="Angelique White" userId="964a3624-6805-48a3-8ac3-8716680ca40a" providerId="ADAL" clId="{A5823032-7ECE-4DF8-93AC-2385896AFE64}" dt="2024-02-15T10:21:21.675" v="189"/>
            <ac:spMkLst>
              <pc:docMk/>
              <pc:sldMasterMk cId="2350811183" sldId="2147483693"/>
              <pc:sldLayoutMk cId="2524474960" sldId="2147483703"/>
              <ac:spMk id="3" creationId="{00000000-0000-0000-0000-000000000000}"/>
            </ac:spMkLst>
          </pc:spChg>
        </pc:sldLayoutChg>
        <pc:sldLayoutChg chg="modSp">
          <pc:chgData name="Angelique White" userId="964a3624-6805-48a3-8ac3-8716680ca40a" providerId="ADAL" clId="{A5823032-7ECE-4DF8-93AC-2385896AFE64}" dt="2024-02-15T10:21:21.675" v="189"/>
          <pc:sldLayoutMkLst>
            <pc:docMk/>
            <pc:sldMasterMk cId="2350811183" sldId="2147483693"/>
            <pc:sldLayoutMk cId="3968919840" sldId="2147483704"/>
          </pc:sldLayoutMkLst>
          <pc:spChg chg="mod">
            <ac:chgData name="Angelique White" userId="964a3624-6805-48a3-8ac3-8716680ca40a" providerId="ADAL" clId="{A5823032-7ECE-4DF8-93AC-2385896AFE64}" dt="2024-02-15T10:21:21.675" v="189"/>
            <ac:spMkLst>
              <pc:docMk/>
              <pc:sldMasterMk cId="2350811183" sldId="2147483693"/>
              <pc:sldLayoutMk cId="3968919840" sldId="2147483704"/>
              <ac:spMk id="2" creationId="{00000000-0000-0000-0000-000000000000}"/>
            </ac:spMkLst>
          </pc:spChg>
          <pc:spChg chg="mod">
            <ac:chgData name="Angelique White" userId="964a3624-6805-48a3-8ac3-8716680ca40a" providerId="ADAL" clId="{A5823032-7ECE-4DF8-93AC-2385896AFE64}" dt="2024-02-15T10:21:21.675" v="189"/>
            <ac:spMkLst>
              <pc:docMk/>
              <pc:sldMasterMk cId="2350811183" sldId="2147483693"/>
              <pc:sldLayoutMk cId="3968919840" sldId="2147483704"/>
              <ac:spMk id="3" creationId="{00000000-0000-0000-0000-000000000000}"/>
            </ac:spMkLst>
          </pc:spChg>
          <pc:spChg chg="mod">
            <ac:chgData name="Angelique White" userId="964a3624-6805-48a3-8ac3-8716680ca40a" providerId="ADAL" clId="{A5823032-7ECE-4DF8-93AC-2385896AFE64}" dt="2024-02-15T10:21:21.675" v="189"/>
            <ac:spMkLst>
              <pc:docMk/>
              <pc:sldMasterMk cId="2350811183" sldId="2147483693"/>
              <pc:sldLayoutMk cId="3968919840" sldId="2147483704"/>
              <ac:spMk id="20" creationId="{00000000-0000-0000-0000-000000000000}"/>
            </ac:spMkLst>
          </pc:spChg>
          <pc:spChg chg="mod">
            <ac:chgData name="Angelique White" userId="964a3624-6805-48a3-8ac3-8716680ca40a" providerId="ADAL" clId="{A5823032-7ECE-4DF8-93AC-2385896AFE64}" dt="2024-02-15T10:21:21.675" v="189"/>
            <ac:spMkLst>
              <pc:docMk/>
              <pc:sldMasterMk cId="2350811183" sldId="2147483693"/>
              <pc:sldLayoutMk cId="3968919840" sldId="2147483704"/>
              <ac:spMk id="22" creationId="{00000000-0000-0000-0000-000000000000}"/>
            </ac:spMkLst>
          </pc:spChg>
          <pc:spChg chg="mod">
            <ac:chgData name="Angelique White" userId="964a3624-6805-48a3-8ac3-8716680ca40a" providerId="ADAL" clId="{A5823032-7ECE-4DF8-93AC-2385896AFE64}" dt="2024-02-15T10:21:21.675" v="189"/>
            <ac:spMkLst>
              <pc:docMk/>
              <pc:sldMasterMk cId="2350811183" sldId="2147483693"/>
              <pc:sldLayoutMk cId="3968919840" sldId="2147483704"/>
              <ac:spMk id="23" creationId="{00000000-0000-0000-0000-000000000000}"/>
            </ac:spMkLst>
          </pc:spChg>
        </pc:sldLayoutChg>
        <pc:sldLayoutChg chg="modSp">
          <pc:chgData name="Angelique White" userId="964a3624-6805-48a3-8ac3-8716680ca40a" providerId="ADAL" clId="{A5823032-7ECE-4DF8-93AC-2385896AFE64}" dt="2024-02-15T10:21:21.675" v="189"/>
          <pc:sldLayoutMkLst>
            <pc:docMk/>
            <pc:sldMasterMk cId="2350811183" sldId="2147483693"/>
            <pc:sldLayoutMk cId="2713337829" sldId="2147483705"/>
          </pc:sldLayoutMkLst>
          <pc:spChg chg="mod">
            <ac:chgData name="Angelique White" userId="964a3624-6805-48a3-8ac3-8716680ca40a" providerId="ADAL" clId="{A5823032-7ECE-4DF8-93AC-2385896AFE64}" dt="2024-02-15T10:21:21.675" v="189"/>
            <ac:spMkLst>
              <pc:docMk/>
              <pc:sldMasterMk cId="2350811183" sldId="2147483693"/>
              <pc:sldLayoutMk cId="2713337829" sldId="2147483705"/>
              <ac:spMk id="2" creationId="{00000000-0000-0000-0000-000000000000}"/>
            </ac:spMkLst>
          </pc:spChg>
          <pc:spChg chg="mod">
            <ac:chgData name="Angelique White" userId="964a3624-6805-48a3-8ac3-8716680ca40a" providerId="ADAL" clId="{A5823032-7ECE-4DF8-93AC-2385896AFE64}" dt="2024-02-15T10:21:21.675" v="189"/>
            <ac:spMkLst>
              <pc:docMk/>
              <pc:sldMasterMk cId="2350811183" sldId="2147483693"/>
              <pc:sldLayoutMk cId="2713337829" sldId="2147483705"/>
              <ac:spMk id="3" creationId="{00000000-0000-0000-0000-000000000000}"/>
            </ac:spMkLst>
          </pc:spChg>
        </pc:sldLayoutChg>
        <pc:sldLayoutChg chg="modSp">
          <pc:chgData name="Angelique White" userId="964a3624-6805-48a3-8ac3-8716680ca40a" providerId="ADAL" clId="{A5823032-7ECE-4DF8-93AC-2385896AFE64}" dt="2024-02-15T10:21:21.675" v="189"/>
          <pc:sldLayoutMkLst>
            <pc:docMk/>
            <pc:sldMasterMk cId="2350811183" sldId="2147483693"/>
            <pc:sldLayoutMk cId="1517224601" sldId="2147483706"/>
          </pc:sldLayoutMkLst>
          <pc:spChg chg="mod">
            <ac:chgData name="Angelique White" userId="964a3624-6805-48a3-8ac3-8716680ca40a" providerId="ADAL" clId="{A5823032-7ECE-4DF8-93AC-2385896AFE64}" dt="2024-02-15T10:21:21.675" v="189"/>
            <ac:spMkLst>
              <pc:docMk/>
              <pc:sldMasterMk cId="2350811183" sldId="2147483693"/>
              <pc:sldLayoutMk cId="1517224601" sldId="2147483706"/>
              <ac:spMk id="2" creationId="{00000000-0000-0000-0000-000000000000}"/>
            </ac:spMkLst>
          </pc:spChg>
          <pc:spChg chg="mod">
            <ac:chgData name="Angelique White" userId="964a3624-6805-48a3-8ac3-8716680ca40a" providerId="ADAL" clId="{A5823032-7ECE-4DF8-93AC-2385896AFE64}" dt="2024-02-15T10:21:21.675" v="189"/>
            <ac:spMkLst>
              <pc:docMk/>
              <pc:sldMasterMk cId="2350811183" sldId="2147483693"/>
              <pc:sldLayoutMk cId="1517224601" sldId="2147483706"/>
              <ac:spMk id="3" creationId="{00000000-0000-0000-0000-000000000000}"/>
            </ac:spMkLst>
          </pc:spChg>
          <pc:spChg chg="mod">
            <ac:chgData name="Angelique White" userId="964a3624-6805-48a3-8ac3-8716680ca40a" providerId="ADAL" clId="{A5823032-7ECE-4DF8-93AC-2385896AFE64}" dt="2024-02-15T10:21:21.675" v="189"/>
            <ac:spMkLst>
              <pc:docMk/>
              <pc:sldMasterMk cId="2350811183" sldId="2147483693"/>
              <pc:sldLayoutMk cId="1517224601" sldId="2147483706"/>
              <ac:spMk id="23" creationId="{00000000-0000-0000-0000-000000000000}"/>
            </ac:spMkLst>
          </pc:spChg>
          <pc:spChg chg="mod">
            <ac:chgData name="Angelique White" userId="964a3624-6805-48a3-8ac3-8716680ca40a" providerId="ADAL" clId="{A5823032-7ECE-4DF8-93AC-2385896AFE64}" dt="2024-02-15T10:21:21.675" v="189"/>
            <ac:spMkLst>
              <pc:docMk/>
              <pc:sldMasterMk cId="2350811183" sldId="2147483693"/>
              <pc:sldLayoutMk cId="1517224601" sldId="2147483706"/>
              <ac:spMk id="24" creationId="{00000000-0000-0000-0000-000000000000}"/>
            </ac:spMkLst>
          </pc:spChg>
          <pc:spChg chg="mod">
            <ac:chgData name="Angelique White" userId="964a3624-6805-48a3-8ac3-8716680ca40a" providerId="ADAL" clId="{A5823032-7ECE-4DF8-93AC-2385896AFE64}" dt="2024-02-15T10:21:21.675" v="189"/>
            <ac:spMkLst>
              <pc:docMk/>
              <pc:sldMasterMk cId="2350811183" sldId="2147483693"/>
              <pc:sldLayoutMk cId="1517224601" sldId="2147483706"/>
              <ac:spMk id="25" creationId="{00000000-0000-0000-0000-000000000000}"/>
            </ac:spMkLst>
          </pc:spChg>
        </pc:sldLayoutChg>
        <pc:sldLayoutChg chg="modSp">
          <pc:chgData name="Angelique White" userId="964a3624-6805-48a3-8ac3-8716680ca40a" providerId="ADAL" clId="{A5823032-7ECE-4DF8-93AC-2385896AFE64}" dt="2024-02-15T10:21:21.675" v="189"/>
          <pc:sldLayoutMkLst>
            <pc:docMk/>
            <pc:sldMasterMk cId="2350811183" sldId="2147483693"/>
            <pc:sldLayoutMk cId="2568956827" sldId="2147483707"/>
          </pc:sldLayoutMkLst>
          <pc:spChg chg="mod">
            <ac:chgData name="Angelique White" userId="964a3624-6805-48a3-8ac3-8716680ca40a" providerId="ADAL" clId="{A5823032-7ECE-4DF8-93AC-2385896AFE64}" dt="2024-02-15T10:21:21.675" v="189"/>
            <ac:spMkLst>
              <pc:docMk/>
              <pc:sldMasterMk cId="2350811183" sldId="2147483693"/>
              <pc:sldLayoutMk cId="2568956827" sldId="2147483707"/>
              <ac:spMk id="2" creationId="{00000000-0000-0000-0000-000000000000}"/>
            </ac:spMkLst>
          </pc:spChg>
          <pc:spChg chg="mod">
            <ac:chgData name="Angelique White" userId="964a3624-6805-48a3-8ac3-8716680ca40a" providerId="ADAL" clId="{A5823032-7ECE-4DF8-93AC-2385896AFE64}" dt="2024-02-15T10:21:21.675" v="189"/>
            <ac:spMkLst>
              <pc:docMk/>
              <pc:sldMasterMk cId="2350811183" sldId="2147483693"/>
              <pc:sldLayoutMk cId="2568956827" sldId="2147483707"/>
              <ac:spMk id="3" creationId="{00000000-0000-0000-0000-000000000000}"/>
            </ac:spMkLst>
          </pc:spChg>
          <pc:spChg chg="mod">
            <ac:chgData name="Angelique White" userId="964a3624-6805-48a3-8ac3-8716680ca40a" providerId="ADAL" clId="{A5823032-7ECE-4DF8-93AC-2385896AFE64}" dt="2024-02-15T10:21:21.675" v="189"/>
            <ac:spMkLst>
              <pc:docMk/>
              <pc:sldMasterMk cId="2350811183" sldId="2147483693"/>
              <pc:sldLayoutMk cId="2568956827" sldId="2147483707"/>
              <ac:spMk id="23" creationId="{00000000-0000-0000-0000-000000000000}"/>
            </ac:spMkLst>
          </pc:spChg>
        </pc:sldLayoutChg>
        <pc:sldLayoutChg chg="modSp">
          <pc:chgData name="Angelique White" userId="964a3624-6805-48a3-8ac3-8716680ca40a" providerId="ADAL" clId="{A5823032-7ECE-4DF8-93AC-2385896AFE64}" dt="2024-02-15T10:21:21.675" v="189"/>
          <pc:sldLayoutMkLst>
            <pc:docMk/>
            <pc:sldMasterMk cId="2350811183" sldId="2147483693"/>
            <pc:sldLayoutMk cId="1456377771" sldId="2147483709"/>
          </pc:sldLayoutMkLst>
          <pc:spChg chg="mod">
            <ac:chgData name="Angelique White" userId="964a3624-6805-48a3-8ac3-8716680ca40a" providerId="ADAL" clId="{A5823032-7ECE-4DF8-93AC-2385896AFE64}" dt="2024-02-15T10:21:21.675" v="189"/>
            <ac:spMkLst>
              <pc:docMk/>
              <pc:sldMasterMk cId="2350811183" sldId="2147483693"/>
              <pc:sldLayoutMk cId="1456377771" sldId="2147483709"/>
              <ac:spMk id="2" creationId="{00000000-0000-0000-0000-000000000000}"/>
            </ac:spMkLst>
          </pc:spChg>
          <pc:spChg chg="mod">
            <ac:chgData name="Angelique White" userId="964a3624-6805-48a3-8ac3-8716680ca40a" providerId="ADAL" clId="{A5823032-7ECE-4DF8-93AC-2385896AFE64}" dt="2024-02-15T10:21:21.675" v="189"/>
            <ac:spMkLst>
              <pc:docMk/>
              <pc:sldMasterMk cId="2350811183" sldId="2147483693"/>
              <pc:sldLayoutMk cId="1456377771" sldId="2147483709"/>
              <ac:spMk id="3" creationId="{00000000-0000-0000-0000-000000000000}"/>
            </ac:spMkLst>
          </pc:spChg>
        </pc:sldLayoutChg>
      </pc:sldMasterChg>
    </pc:docChg>
  </pc:docChgLst>
  <pc:docChgLst>
    <pc:chgData name="Angelique White" userId="964a3624-6805-48a3-8ac3-8716680ca40a" providerId="ADAL" clId="{355BF640-88A3-4B6C-8714-B7340A14BD0E}"/>
    <pc:docChg chg="modSld">
      <pc:chgData name="Angelique White" userId="964a3624-6805-48a3-8ac3-8716680ca40a" providerId="ADAL" clId="{355BF640-88A3-4B6C-8714-B7340A14BD0E}" dt="2024-04-15T14:07:05.885" v="48" actId="20577"/>
      <pc:docMkLst>
        <pc:docMk/>
      </pc:docMkLst>
      <pc:sldChg chg="modSp mod">
        <pc:chgData name="Angelique White" userId="964a3624-6805-48a3-8ac3-8716680ca40a" providerId="ADAL" clId="{355BF640-88A3-4B6C-8714-B7340A14BD0E}" dt="2024-04-15T14:05:44.066" v="26" actId="20577"/>
        <pc:sldMkLst>
          <pc:docMk/>
          <pc:sldMk cId="3205133413" sldId="285"/>
        </pc:sldMkLst>
        <pc:spChg chg="mod">
          <ac:chgData name="Angelique White" userId="964a3624-6805-48a3-8ac3-8716680ca40a" providerId="ADAL" clId="{355BF640-88A3-4B6C-8714-B7340A14BD0E}" dt="2024-04-15T14:05:44.066" v="26" actId="20577"/>
          <ac:spMkLst>
            <pc:docMk/>
            <pc:sldMk cId="3205133413" sldId="285"/>
            <ac:spMk id="3" creationId="{1AB57D78-D32E-7462-7F62-4F533569B947}"/>
          </ac:spMkLst>
        </pc:spChg>
      </pc:sldChg>
      <pc:sldChg chg="modSp mod">
        <pc:chgData name="Angelique White" userId="964a3624-6805-48a3-8ac3-8716680ca40a" providerId="ADAL" clId="{355BF640-88A3-4B6C-8714-B7340A14BD0E}" dt="2024-04-15T14:05:55.575" v="34" actId="20577"/>
        <pc:sldMkLst>
          <pc:docMk/>
          <pc:sldMk cId="413737975" sldId="287"/>
        </pc:sldMkLst>
        <pc:spChg chg="mod">
          <ac:chgData name="Angelique White" userId="964a3624-6805-48a3-8ac3-8716680ca40a" providerId="ADAL" clId="{355BF640-88A3-4B6C-8714-B7340A14BD0E}" dt="2024-04-15T14:05:55.575" v="34" actId="20577"/>
          <ac:spMkLst>
            <pc:docMk/>
            <pc:sldMk cId="413737975" sldId="287"/>
            <ac:spMk id="2" creationId="{BB009787-ED51-1DD6-09FE-6C130AEF6348}"/>
          </ac:spMkLst>
        </pc:spChg>
      </pc:sldChg>
      <pc:sldChg chg="modSp mod">
        <pc:chgData name="Angelique White" userId="964a3624-6805-48a3-8ac3-8716680ca40a" providerId="ADAL" clId="{355BF640-88A3-4B6C-8714-B7340A14BD0E}" dt="2024-04-15T14:05:50.074" v="30" actId="20577"/>
        <pc:sldMkLst>
          <pc:docMk/>
          <pc:sldMk cId="3196770414" sldId="288"/>
        </pc:sldMkLst>
        <pc:spChg chg="mod">
          <ac:chgData name="Angelique White" userId="964a3624-6805-48a3-8ac3-8716680ca40a" providerId="ADAL" clId="{355BF640-88A3-4B6C-8714-B7340A14BD0E}" dt="2024-04-15T14:05:50.074" v="30" actId="20577"/>
          <ac:spMkLst>
            <pc:docMk/>
            <pc:sldMk cId="3196770414" sldId="288"/>
            <ac:spMk id="11" creationId="{342C07DE-2877-8E89-9F8A-49BB3A4B6B16}"/>
          </ac:spMkLst>
        </pc:spChg>
      </pc:sldChg>
      <pc:sldChg chg="modSp mod">
        <pc:chgData name="Angelique White" userId="964a3624-6805-48a3-8ac3-8716680ca40a" providerId="ADAL" clId="{355BF640-88A3-4B6C-8714-B7340A14BD0E}" dt="2024-04-15T14:07:05.885" v="48" actId="20577"/>
        <pc:sldMkLst>
          <pc:docMk/>
          <pc:sldMk cId="2392868534" sldId="289"/>
        </pc:sldMkLst>
        <pc:spChg chg="mod">
          <ac:chgData name="Angelique White" userId="964a3624-6805-48a3-8ac3-8716680ca40a" providerId="ADAL" clId="{355BF640-88A3-4B6C-8714-B7340A14BD0E}" dt="2024-04-15T14:07:05.885" v="48" actId="20577"/>
          <ac:spMkLst>
            <pc:docMk/>
            <pc:sldMk cId="2392868534" sldId="289"/>
            <ac:spMk id="4" creationId="{82A9B50B-500E-52C7-2B53-E081E50DB554}"/>
          </ac:spMkLst>
        </pc:spChg>
      </pc:sldChg>
      <pc:sldChg chg="modSp mod">
        <pc:chgData name="Angelique White" userId="964a3624-6805-48a3-8ac3-8716680ca40a" providerId="ADAL" clId="{355BF640-88A3-4B6C-8714-B7340A14BD0E}" dt="2024-04-15T14:04:27.001" v="9" actId="20577"/>
        <pc:sldMkLst>
          <pc:docMk/>
          <pc:sldMk cId="3757546465" sldId="293"/>
        </pc:sldMkLst>
        <pc:spChg chg="mod">
          <ac:chgData name="Angelique White" userId="964a3624-6805-48a3-8ac3-8716680ca40a" providerId="ADAL" clId="{355BF640-88A3-4B6C-8714-B7340A14BD0E}" dt="2024-04-15T14:04:27.001" v="9" actId="20577"/>
          <ac:spMkLst>
            <pc:docMk/>
            <pc:sldMk cId="3757546465" sldId="293"/>
            <ac:spMk id="2" creationId="{BF1B4AF4-413D-3B9E-CBBA-C0A6290199E0}"/>
          </ac:spMkLst>
        </pc:spChg>
      </pc:sldChg>
      <pc:sldChg chg="modSp mod">
        <pc:chgData name="Angelique White" userId="964a3624-6805-48a3-8ac3-8716680ca40a" providerId="ADAL" clId="{355BF640-88A3-4B6C-8714-B7340A14BD0E}" dt="2024-04-15T14:04:57.862" v="12" actId="20577"/>
        <pc:sldMkLst>
          <pc:docMk/>
          <pc:sldMk cId="1003962426" sldId="299"/>
        </pc:sldMkLst>
        <pc:spChg chg="mod">
          <ac:chgData name="Angelique White" userId="964a3624-6805-48a3-8ac3-8716680ca40a" providerId="ADAL" clId="{355BF640-88A3-4B6C-8714-B7340A14BD0E}" dt="2024-04-15T14:04:57.862" v="12" actId="20577"/>
          <ac:spMkLst>
            <pc:docMk/>
            <pc:sldMk cId="1003962426" sldId="299"/>
            <ac:spMk id="3" creationId="{A7402EE0-E3FA-1C08-28ED-E61CB7C087D0}"/>
          </ac:spMkLst>
        </pc:spChg>
      </pc:sldChg>
      <pc:sldChg chg="modSp mod">
        <pc:chgData name="Angelique White" userId="964a3624-6805-48a3-8ac3-8716680ca40a" providerId="ADAL" clId="{355BF640-88A3-4B6C-8714-B7340A14BD0E}" dt="2024-04-15T14:05:06.624" v="14" actId="20577"/>
        <pc:sldMkLst>
          <pc:docMk/>
          <pc:sldMk cId="1129200719" sldId="300"/>
        </pc:sldMkLst>
        <pc:spChg chg="mod">
          <ac:chgData name="Angelique White" userId="964a3624-6805-48a3-8ac3-8716680ca40a" providerId="ADAL" clId="{355BF640-88A3-4B6C-8714-B7340A14BD0E}" dt="2024-04-15T14:05:06.624" v="14" actId="20577"/>
          <ac:spMkLst>
            <pc:docMk/>
            <pc:sldMk cId="1129200719" sldId="300"/>
            <ac:spMk id="3" creationId="{3EEEC5E0-03B4-7204-5847-660ABEAA1EA5}"/>
          </ac:spMkLst>
        </pc:spChg>
      </pc:sldChg>
      <pc:sldChg chg="modSp mod">
        <pc:chgData name="Angelique White" userId="964a3624-6805-48a3-8ac3-8716680ca40a" providerId="ADAL" clId="{355BF640-88A3-4B6C-8714-B7340A14BD0E}" dt="2024-04-15T14:05:13.461" v="16" actId="20577"/>
        <pc:sldMkLst>
          <pc:docMk/>
          <pc:sldMk cId="1337472234" sldId="301"/>
        </pc:sldMkLst>
        <pc:spChg chg="mod">
          <ac:chgData name="Angelique White" userId="964a3624-6805-48a3-8ac3-8716680ca40a" providerId="ADAL" clId="{355BF640-88A3-4B6C-8714-B7340A14BD0E}" dt="2024-04-15T14:05:13.461" v="16" actId="20577"/>
          <ac:spMkLst>
            <pc:docMk/>
            <pc:sldMk cId="1337472234" sldId="301"/>
            <ac:spMk id="3" creationId="{0412C9C4-29BB-897D-C772-CE92335F6B80}"/>
          </ac:spMkLst>
        </pc:spChg>
      </pc:sldChg>
      <pc:sldChg chg="modSp mod">
        <pc:chgData name="Angelique White" userId="964a3624-6805-48a3-8ac3-8716680ca40a" providerId="ADAL" clId="{355BF640-88A3-4B6C-8714-B7340A14BD0E}" dt="2024-04-15T14:05:23.679" v="18" actId="20577"/>
        <pc:sldMkLst>
          <pc:docMk/>
          <pc:sldMk cId="1938270664" sldId="302"/>
        </pc:sldMkLst>
        <pc:spChg chg="mod">
          <ac:chgData name="Angelique White" userId="964a3624-6805-48a3-8ac3-8716680ca40a" providerId="ADAL" clId="{355BF640-88A3-4B6C-8714-B7340A14BD0E}" dt="2024-04-15T14:05:23.679" v="18" actId="20577"/>
          <ac:spMkLst>
            <pc:docMk/>
            <pc:sldMk cId="1938270664" sldId="302"/>
            <ac:spMk id="3" creationId="{40CCEF40-FEEA-6046-0511-35385CBE0058}"/>
          </ac:spMkLst>
        </pc:spChg>
      </pc:sldChg>
      <pc:sldChg chg="modSp mod">
        <pc:chgData name="Angelique White" userId="964a3624-6805-48a3-8ac3-8716680ca40a" providerId="ADAL" clId="{355BF640-88A3-4B6C-8714-B7340A14BD0E}" dt="2024-04-15T14:05:29.598" v="20" actId="20577"/>
        <pc:sldMkLst>
          <pc:docMk/>
          <pc:sldMk cId="3150241701" sldId="303"/>
        </pc:sldMkLst>
        <pc:spChg chg="mod">
          <ac:chgData name="Angelique White" userId="964a3624-6805-48a3-8ac3-8716680ca40a" providerId="ADAL" clId="{355BF640-88A3-4B6C-8714-B7340A14BD0E}" dt="2024-04-15T14:05:29.598" v="20" actId="20577"/>
          <ac:spMkLst>
            <pc:docMk/>
            <pc:sldMk cId="3150241701" sldId="303"/>
            <ac:spMk id="3" creationId="{96434872-E776-032D-810B-3552E1F61118}"/>
          </ac:spMkLst>
        </pc:spChg>
      </pc:sldChg>
      <pc:sldChg chg="modSp mod">
        <pc:chgData name="Angelique White" userId="964a3624-6805-48a3-8ac3-8716680ca40a" providerId="ADAL" clId="{355BF640-88A3-4B6C-8714-B7340A14BD0E}" dt="2024-04-15T14:05:34.429" v="22" actId="20577"/>
        <pc:sldMkLst>
          <pc:docMk/>
          <pc:sldMk cId="655207247" sldId="304"/>
        </pc:sldMkLst>
        <pc:spChg chg="mod">
          <ac:chgData name="Angelique White" userId="964a3624-6805-48a3-8ac3-8716680ca40a" providerId="ADAL" clId="{355BF640-88A3-4B6C-8714-B7340A14BD0E}" dt="2024-04-15T14:05:34.429" v="22" actId="20577"/>
          <ac:spMkLst>
            <pc:docMk/>
            <pc:sldMk cId="655207247" sldId="304"/>
            <ac:spMk id="3" creationId="{E991BFBC-DB6C-B34B-F75C-58D35EE1BC32}"/>
          </ac:spMkLst>
        </pc:spChg>
      </pc:sldChg>
      <pc:sldChg chg="modSp mod">
        <pc:chgData name="Angelique White" userId="964a3624-6805-48a3-8ac3-8716680ca40a" providerId="ADAL" clId="{355BF640-88A3-4B6C-8714-B7340A14BD0E}" dt="2024-04-15T14:05:39.542" v="24" actId="20577"/>
        <pc:sldMkLst>
          <pc:docMk/>
          <pc:sldMk cId="1382597877" sldId="306"/>
        </pc:sldMkLst>
        <pc:spChg chg="mod">
          <ac:chgData name="Angelique White" userId="964a3624-6805-48a3-8ac3-8716680ca40a" providerId="ADAL" clId="{355BF640-88A3-4B6C-8714-B7340A14BD0E}" dt="2024-04-15T14:05:39.542" v="24" actId="20577"/>
          <ac:spMkLst>
            <pc:docMk/>
            <pc:sldMk cId="1382597877" sldId="306"/>
            <ac:spMk id="2" creationId="{F03469D8-6C84-D55C-281F-76B628F59BE3}"/>
          </ac:spMkLst>
        </pc:spChg>
      </pc:sldChg>
      <pc:sldChg chg="modSp mod">
        <pc:chgData name="Angelique White" userId="964a3624-6805-48a3-8ac3-8716680ca40a" providerId="ADAL" clId="{355BF640-88A3-4B6C-8714-B7340A14BD0E}" dt="2024-04-15T14:04:04.612" v="1" actId="20577"/>
        <pc:sldMkLst>
          <pc:docMk/>
          <pc:sldMk cId="2643139834" sldId="307"/>
        </pc:sldMkLst>
        <pc:spChg chg="mod">
          <ac:chgData name="Angelique White" userId="964a3624-6805-48a3-8ac3-8716680ca40a" providerId="ADAL" clId="{355BF640-88A3-4B6C-8714-B7340A14BD0E}" dt="2024-04-15T14:04:04.612" v="1" actId="20577"/>
          <ac:spMkLst>
            <pc:docMk/>
            <pc:sldMk cId="2643139834" sldId="307"/>
            <ac:spMk id="2" creationId="{BB1DFE66-0DEB-C0A7-1DEA-C52A29499E0D}"/>
          </ac:spMkLst>
        </pc:spChg>
      </pc:sldChg>
      <pc:sldChg chg="modSp mod">
        <pc:chgData name="Angelique White" userId="964a3624-6805-48a3-8ac3-8716680ca40a" providerId="ADAL" clId="{355BF640-88A3-4B6C-8714-B7340A14BD0E}" dt="2024-04-15T14:04:13.122" v="3" actId="20577"/>
        <pc:sldMkLst>
          <pc:docMk/>
          <pc:sldMk cId="1367772451" sldId="308"/>
        </pc:sldMkLst>
        <pc:spChg chg="mod">
          <ac:chgData name="Angelique White" userId="964a3624-6805-48a3-8ac3-8716680ca40a" providerId="ADAL" clId="{355BF640-88A3-4B6C-8714-B7340A14BD0E}" dt="2024-04-15T14:04:13.122" v="3" actId="20577"/>
          <ac:spMkLst>
            <pc:docMk/>
            <pc:sldMk cId="1367772451" sldId="308"/>
            <ac:spMk id="2" creationId="{BB1DFE66-0DEB-C0A7-1DEA-C52A29499E0D}"/>
          </ac:spMkLst>
        </pc:spChg>
      </pc:sldChg>
      <pc:sldChg chg="modSp mod">
        <pc:chgData name="Angelique White" userId="964a3624-6805-48a3-8ac3-8716680ca40a" providerId="ADAL" clId="{355BF640-88A3-4B6C-8714-B7340A14BD0E}" dt="2024-04-15T14:04:20.811" v="6" actId="20577"/>
        <pc:sldMkLst>
          <pc:docMk/>
          <pc:sldMk cId="2024872693" sldId="309"/>
        </pc:sldMkLst>
        <pc:spChg chg="mod">
          <ac:chgData name="Angelique White" userId="964a3624-6805-48a3-8ac3-8716680ca40a" providerId="ADAL" clId="{355BF640-88A3-4B6C-8714-B7340A14BD0E}" dt="2024-04-15T14:04:20.811" v="6" actId="20577"/>
          <ac:spMkLst>
            <pc:docMk/>
            <pc:sldMk cId="2024872693" sldId="309"/>
            <ac:spMk id="2" creationId="{BB1DFE66-0DEB-C0A7-1DEA-C52A29499E0D}"/>
          </ac:spMkLst>
        </pc:spChg>
      </pc:sldChg>
      <pc:sldChg chg="addSp modSp mod">
        <pc:chgData name="Angelique White" userId="964a3624-6805-48a3-8ac3-8716680ca40a" providerId="ADAL" clId="{355BF640-88A3-4B6C-8714-B7340A14BD0E}" dt="2024-04-15T14:06:58.259" v="44" actId="113"/>
        <pc:sldMkLst>
          <pc:docMk/>
          <pc:sldMk cId="3634888174" sldId="310"/>
        </pc:sldMkLst>
        <pc:spChg chg="add mod">
          <ac:chgData name="Angelique White" userId="964a3624-6805-48a3-8ac3-8716680ca40a" providerId="ADAL" clId="{355BF640-88A3-4B6C-8714-B7340A14BD0E}" dt="2024-04-15T14:06:58.259" v="44" actId="113"/>
          <ac:spMkLst>
            <pc:docMk/>
            <pc:sldMk cId="3634888174" sldId="310"/>
            <ac:spMk id="3" creationId="{8FD75842-5AFA-85CE-7DA7-83EDA94EAC8E}"/>
          </ac:spMkLst>
        </pc:spChg>
        <pc:picChg chg="mod">
          <ac:chgData name="Angelique White" userId="964a3624-6805-48a3-8ac3-8716680ca40a" providerId="ADAL" clId="{355BF640-88A3-4B6C-8714-B7340A14BD0E}" dt="2024-04-15T14:06:43.386" v="39" actId="1076"/>
          <ac:picMkLst>
            <pc:docMk/>
            <pc:sldMk cId="3634888174" sldId="310"/>
            <ac:picMk id="13" creationId="{9413C79A-7D54-A4E0-D0E2-47FC24C1734D}"/>
          </ac:picMkLst>
        </pc:picChg>
      </pc:sldChg>
    </pc:docChg>
  </pc:docChgLst>
  <pc:docChgLst>
    <pc:chgData name="Angelique White" userId="964a3624-6805-48a3-8ac3-8716680ca40a" providerId="ADAL" clId="{F2BD3020-F2D7-4ED5-BE96-38610E60D052}"/>
    <pc:docChg chg="undo custSel modSld modNotesMaster">
      <pc:chgData name="Angelique White" userId="964a3624-6805-48a3-8ac3-8716680ca40a" providerId="ADAL" clId="{F2BD3020-F2D7-4ED5-BE96-38610E60D052}" dt="2023-02-22T17:44:44.491" v="323" actId="14100"/>
      <pc:docMkLst>
        <pc:docMk/>
      </pc:docMkLst>
      <pc:sldChg chg="addSp delSp modSp mod delAnim modAnim modNotesTx">
        <pc:chgData name="Angelique White" userId="964a3624-6805-48a3-8ac3-8716680ca40a" providerId="ADAL" clId="{F2BD3020-F2D7-4ED5-BE96-38610E60D052}" dt="2023-02-22T17:44:44.491" v="323" actId="14100"/>
        <pc:sldMkLst>
          <pc:docMk/>
          <pc:sldMk cId="3236676209" sldId="279"/>
        </pc:sldMkLst>
        <pc:picChg chg="add del mod">
          <ac:chgData name="Angelique White" userId="964a3624-6805-48a3-8ac3-8716680ca40a" providerId="ADAL" clId="{F2BD3020-F2D7-4ED5-BE96-38610E60D052}" dt="2023-02-22T17:44:40.056" v="322" actId="478"/>
          <ac:picMkLst>
            <pc:docMk/>
            <pc:sldMk cId="3236676209" sldId="279"/>
            <ac:picMk id="3" creationId="{9ECDABE1-4DA1-421D-8EC1-4ADF44C35A59}"/>
          </ac:picMkLst>
        </pc:picChg>
        <pc:picChg chg="mod">
          <ac:chgData name="Angelique White" userId="964a3624-6805-48a3-8ac3-8716680ca40a" providerId="ADAL" clId="{F2BD3020-F2D7-4ED5-BE96-38610E60D052}" dt="2023-02-22T17:44:44.491" v="323" actId="14100"/>
          <ac:picMkLst>
            <pc:docMk/>
            <pc:sldMk cId="3236676209" sldId="279"/>
            <ac:picMk id="4" creationId="{0662AF3E-F09E-40E3-B086-83128A9F98A1}"/>
          </ac:picMkLst>
        </pc:picChg>
        <pc:picChg chg="mod">
          <ac:chgData name="Angelique White" userId="964a3624-6805-48a3-8ac3-8716680ca40a" providerId="ADAL" clId="{F2BD3020-F2D7-4ED5-BE96-38610E60D052}" dt="2023-02-22T11:07:39.290" v="161" actId="1076"/>
          <ac:picMkLst>
            <pc:docMk/>
            <pc:sldMk cId="3236676209" sldId="279"/>
            <ac:picMk id="9" creationId="{12608B9B-7AF7-524B-812B-2636D0BD4306}"/>
          </ac:picMkLst>
        </pc:picChg>
        <pc:picChg chg="add del mod">
          <ac:chgData name="Angelique White" userId="964a3624-6805-48a3-8ac3-8716680ca40a" providerId="ADAL" clId="{F2BD3020-F2D7-4ED5-BE96-38610E60D052}" dt="2023-02-22T11:07:25.863" v="160"/>
          <ac:picMkLst>
            <pc:docMk/>
            <pc:sldMk cId="3236676209" sldId="279"/>
            <ac:picMk id="10" creationId="{86E22ED0-05A9-4E74-BF30-704A8A5243F8}"/>
          </ac:picMkLst>
        </pc:picChg>
      </pc:sldChg>
      <pc:sldChg chg="modSp mod modNotesTx">
        <pc:chgData name="Angelique White" userId="964a3624-6805-48a3-8ac3-8716680ca40a" providerId="ADAL" clId="{F2BD3020-F2D7-4ED5-BE96-38610E60D052}" dt="2023-02-22T16:56:07.549" v="320" actId="113"/>
        <pc:sldMkLst>
          <pc:docMk/>
          <pc:sldMk cId="2392868534" sldId="289"/>
        </pc:sldMkLst>
        <pc:spChg chg="mod">
          <ac:chgData name="Angelique White" userId="964a3624-6805-48a3-8ac3-8716680ca40a" providerId="ADAL" clId="{F2BD3020-F2D7-4ED5-BE96-38610E60D052}" dt="2023-02-22T16:56:07.549" v="320" actId="113"/>
          <ac:spMkLst>
            <pc:docMk/>
            <pc:sldMk cId="2392868534" sldId="289"/>
            <ac:spMk id="2" creationId="{96CBBD34-F740-4D08-BAF0-4A84F8B8AC75}"/>
          </ac:spMkLst>
        </pc:spChg>
        <pc:spChg chg="mod">
          <ac:chgData name="Angelique White" userId="964a3624-6805-48a3-8ac3-8716680ca40a" providerId="ADAL" clId="{F2BD3020-F2D7-4ED5-BE96-38610E60D052}" dt="2023-02-22T10:17:22.821" v="1" actId="1076"/>
          <ac:spMkLst>
            <pc:docMk/>
            <pc:sldMk cId="2392868534" sldId="289"/>
            <ac:spMk id="7" creationId="{674D3457-977F-48BE-8738-CF8F4F8EC1CA}"/>
          </ac:spMkLst>
        </pc:spChg>
        <pc:picChg chg="mod">
          <ac:chgData name="Angelique White" userId="964a3624-6805-48a3-8ac3-8716680ca40a" providerId="ADAL" clId="{F2BD3020-F2D7-4ED5-BE96-38610E60D052}" dt="2023-02-22T10:17:31.233" v="3" actId="1076"/>
          <ac:picMkLst>
            <pc:docMk/>
            <pc:sldMk cId="2392868534" sldId="289"/>
            <ac:picMk id="17" creationId="{531DFC7D-EB2A-2A47-92AF-712A8916084C}"/>
          </ac:picMkLst>
        </pc:picChg>
        <pc:cxnChg chg="mod">
          <ac:chgData name="Angelique White" userId="964a3624-6805-48a3-8ac3-8716680ca40a" providerId="ADAL" clId="{F2BD3020-F2D7-4ED5-BE96-38610E60D052}" dt="2023-02-22T10:17:19.527" v="0" actId="1076"/>
          <ac:cxnSpMkLst>
            <pc:docMk/>
            <pc:sldMk cId="2392868534" sldId="289"/>
            <ac:cxnSpMk id="12" creationId="{5DB2F2E5-62C1-4143-997E-5115E81D3322}"/>
          </ac:cxnSpMkLst>
        </pc:cxnChg>
      </pc:sldChg>
      <pc:sldChg chg="addSp delSp modSp mod addAnim delAnim modAnim">
        <pc:chgData name="Angelique White" userId="964a3624-6805-48a3-8ac3-8716680ca40a" providerId="ADAL" clId="{F2BD3020-F2D7-4ED5-BE96-38610E60D052}" dt="2023-02-22T15:03:50.529" v="280" actId="1035"/>
        <pc:sldMkLst>
          <pc:docMk/>
          <pc:sldMk cId="1702571178" sldId="290"/>
        </pc:sldMkLst>
        <pc:picChg chg="add del">
          <ac:chgData name="Angelique White" userId="964a3624-6805-48a3-8ac3-8716680ca40a" providerId="ADAL" clId="{F2BD3020-F2D7-4ED5-BE96-38610E60D052}" dt="2023-02-22T12:33:59.333" v="237" actId="478"/>
          <ac:picMkLst>
            <pc:docMk/>
            <pc:sldMk cId="1702571178" sldId="290"/>
            <ac:picMk id="2" creationId="{3B14B401-93AA-4811-883E-132DEC386A53}"/>
          </ac:picMkLst>
        </pc:picChg>
        <pc:picChg chg="add del mod">
          <ac:chgData name="Angelique White" userId="964a3624-6805-48a3-8ac3-8716680ca40a" providerId="ADAL" clId="{F2BD3020-F2D7-4ED5-BE96-38610E60D052}" dt="2023-02-22T12:36:37.481" v="243" actId="478"/>
          <ac:picMkLst>
            <pc:docMk/>
            <pc:sldMk cId="1702571178" sldId="290"/>
            <ac:picMk id="3" creationId="{82A03383-A6B7-4EC3-B209-FEDDCC845752}"/>
          </ac:picMkLst>
        </pc:picChg>
        <pc:picChg chg="add mod">
          <ac:chgData name="Angelique White" userId="964a3624-6805-48a3-8ac3-8716680ca40a" providerId="ADAL" clId="{F2BD3020-F2D7-4ED5-BE96-38610E60D052}" dt="2023-02-22T15:03:50.529" v="280" actId="1035"/>
          <ac:picMkLst>
            <pc:docMk/>
            <pc:sldMk cId="1702571178" sldId="290"/>
            <ac:picMk id="4" creationId="{F7C4FA50-FCD8-4B7B-9783-8EA372649A73}"/>
          </ac:picMkLst>
        </pc:picChg>
      </pc:sldChg>
    </pc:docChg>
  </pc:docChgLst>
  <pc:docChgLst>
    <pc:chgData name="Angelique White" userId="964a3624-6805-48a3-8ac3-8716680ca40a" providerId="ADAL" clId="{6895B9CB-D4EC-42D6-A6E8-625188D0AD80}"/>
    <pc:docChg chg="modSld">
      <pc:chgData name="Angelique White" userId="964a3624-6805-48a3-8ac3-8716680ca40a" providerId="ADAL" clId="{6895B9CB-D4EC-42D6-A6E8-625188D0AD80}" dt="2023-12-13T11:16:03.785" v="1" actId="1076"/>
      <pc:docMkLst>
        <pc:docMk/>
      </pc:docMkLst>
      <pc:sldChg chg="modSp mod">
        <pc:chgData name="Angelique White" userId="964a3624-6805-48a3-8ac3-8716680ca40a" providerId="ADAL" clId="{6895B9CB-D4EC-42D6-A6E8-625188D0AD80}" dt="2023-12-13T11:16:03.785" v="1" actId="1076"/>
        <pc:sldMkLst>
          <pc:docMk/>
          <pc:sldMk cId="3299785547" sldId="286"/>
        </pc:sldMkLst>
        <pc:picChg chg="mod">
          <ac:chgData name="Angelique White" userId="964a3624-6805-48a3-8ac3-8716680ca40a" providerId="ADAL" clId="{6895B9CB-D4EC-42D6-A6E8-625188D0AD80}" dt="2023-12-13T11:16:03.785" v="1" actId="1076"/>
          <ac:picMkLst>
            <pc:docMk/>
            <pc:sldMk cId="3299785547" sldId="286"/>
            <ac:picMk id="3" creationId="{9613411E-3E67-404D-8867-24EFF259579D}"/>
          </ac:picMkLst>
        </pc:picChg>
      </pc:sldChg>
    </pc:docChg>
  </pc:docChgLst>
  <pc:docChgLst>
    <pc:chgData name="Angelique White" userId="964a3624-6805-48a3-8ac3-8716680ca40a" providerId="ADAL" clId="{6DDB7206-A5A7-4A26-B6D6-6886004F7A2F}"/>
    <pc:docChg chg="undo redo custSel addSld delSld modSld delMainMaster">
      <pc:chgData name="Angelique White" userId="964a3624-6805-48a3-8ac3-8716680ca40a" providerId="ADAL" clId="{6DDB7206-A5A7-4A26-B6D6-6886004F7A2F}" dt="2023-03-22T11:03:45.803" v="1154" actId="1076"/>
      <pc:docMkLst>
        <pc:docMk/>
      </pc:docMkLst>
      <pc:sldChg chg="modSp mod">
        <pc:chgData name="Angelique White" userId="964a3624-6805-48a3-8ac3-8716680ca40a" providerId="ADAL" clId="{6DDB7206-A5A7-4A26-B6D6-6886004F7A2F}" dt="2023-03-21T13:27:42.119" v="775" actId="1076"/>
        <pc:sldMkLst>
          <pc:docMk/>
          <pc:sldMk cId="3352836565" sldId="280"/>
        </pc:sldMkLst>
        <pc:picChg chg="mod">
          <ac:chgData name="Angelique White" userId="964a3624-6805-48a3-8ac3-8716680ca40a" providerId="ADAL" clId="{6DDB7206-A5A7-4A26-B6D6-6886004F7A2F}" dt="2023-03-21T13:27:42.119" v="775" actId="1076"/>
          <ac:picMkLst>
            <pc:docMk/>
            <pc:sldMk cId="3352836565" sldId="280"/>
            <ac:picMk id="3" creationId="{4E11026D-DAA6-1743-921B-5F8F9A6B6324}"/>
          </ac:picMkLst>
        </pc:picChg>
      </pc:sldChg>
      <pc:sldChg chg="addSp delSp modSp del mod">
        <pc:chgData name="Angelique White" userId="964a3624-6805-48a3-8ac3-8716680ca40a" providerId="ADAL" clId="{6DDB7206-A5A7-4A26-B6D6-6886004F7A2F}" dt="2023-03-20T22:32:35.915" v="610" actId="2696"/>
        <pc:sldMkLst>
          <pc:docMk/>
          <pc:sldMk cId="3644407790" sldId="281"/>
        </pc:sldMkLst>
        <pc:spChg chg="mod">
          <ac:chgData name="Angelique White" userId="964a3624-6805-48a3-8ac3-8716680ca40a" providerId="ADAL" clId="{6DDB7206-A5A7-4A26-B6D6-6886004F7A2F}" dt="2023-03-15T09:50:38.128" v="76"/>
          <ac:spMkLst>
            <pc:docMk/>
            <pc:sldMk cId="3644407790" sldId="281"/>
            <ac:spMk id="2" creationId="{4A1658FA-73C1-4893-8DC1-E44C0875BA0B}"/>
          </ac:spMkLst>
        </pc:spChg>
        <pc:spChg chg="add mod">
          <ac:chgData name="Angelique White" userId="964a3624-6805-48a3-8ac3-8716680ca40a" providerId="ADAL" clId="{6DDB7206-A5A7-4A26-B6D6-6886004F7A2F}" dt="2023-03-15T09:50:52.632" v="78" actId="20577"/>
          <ac:spMkLst>
            <pc:docMk/>
            <pc:sldMk cId="3644407790" sldId="281"/>
            <ac:spMk id="3" creationId="{69F440B7-7024-E7D3-0EB7-1F125FFD5DB8}"/>
          </ac:spMkLst>
        </pc:spChg>
        <pc:spChg chg="add mod">
          <ac:chgData name="Angelique White" userId="964a3624-6805-48a3-8ac3-8716680ca40a" providerId="ADAL" clId="{6DDB7206-A5A7-4A26-B6D6-6886004F7A2F}" dt="2023-03-20T20:55:49.268" v="132" actId="1076"/>
          <ac:spMkLst>
            <pc:docMk/>
            <pc:sldMk cId="3644407790" sldId="281"/>
            <ac:spMk id="6" creationId="{A34E3271-995D-E5E1-985A-B17777CEF2AD}"/>
          </ac:spMkLst>
        </pc:spChg>
        <pc:spChg chg="mod">
          <ac:chgData name="Angelique White" userId="964a3624-6805-48a3-8ac3-8716680ca40a" providerId="ADAL" clId="{6DDB7206-A5A7-4A26-B6D6-6886004F7A2F}" dt="2023-03-15T09:47:57.212" v="25" actId="20577"/>
          <ac:spMkLst>
            <pc:docMk/>
            <pc:sldMk cId="3644407790" sldId="281"/>
            <ac:spMk id="7" creationId="{674D3457-977F-48BE-8738-CF8F4F8EC1CA}"/>
          </ac:spMkLst>
        </pc:spChg>
        <pc:picChg chg="add del mod">
          <ac:chgData name="Angelique White" userId="964a3624-6805-48a3-8ac3-8716680ca40a" providerId="ADAL" clId="{6DDB7206-A5A7-4A26-B6D6-6886004F7A2F}" dt="2023-03-20T21:07:55.239" v="193" actId="21"/>
          <ac:picMkLst>
            <pc:docMk/>
            <pc:sldMk cId="3644407790" sldId="281"/>
            <ac:picMk id="4" creationId="{387A9D75-2643-91D2-865B-86EA62134D86}"/>
          </ac:picMkLst>
        </pc:picChg>
        <pc:picChg chg="add del mod">
          <ac:chgData name="Angelique White" userId="964a3624-6805-48a3-8ac3-8716680ca40a" providerId="ADAL" clId="{6DDB7206-A5A7-4A26-B6D6-6886004F7A2F}" dt="2023-03-20T21:08:32.848" v="203" actId="21"/>
          <ac:picMkLst>
            <pc:docMk/>
            <pc:sldMk cId="3644407790" sldId="281"/>
            <ac:picMk id="5" creationId="{80BBFE14-0F28-FB21-4EF8-231CB5FDD192}"/>
          </ac:picMkLst>
        </pc:picChg>
        <pc:picChg chg="mod">
          <ac:chgData name="Angelique White" userId="964a3624-6805-48a3-8ac3-8716680ca40a" providerId="ADAL" clId="{6DDB7206-A5A7-4A26-B6D6-6886004F7A2F}" dt="2023-03-15T09:54:31.377" v="79" actId="1076"/>
          <ac:picMkLst>
            <pc:docMk/>
            <pc:sldMk cId="3644407790" sldId="281"/>
            <ac:picMk id="17" creationId="{531DFC7D-EB2A-2A47-92AF-712A8916084C}"/>
          </ac:picMkLst>
        </pc:picChg>
      </pc:sldChg>
      <pc:sldChg chg="addSp delSp modSp del mod delAnim modAnim">
        <pc:chgData name="Angelique White" userId="964a3624-6805-48a3-8ac3-8716680ca40a" providerId="ADAL" clId="{6DDB7206-A5A7-4A26-B6D6-6886004F7A2F}" dt="2023-03-21T16:14:52.251" v="1080" actId="47"/>
        <pc:sldMkLst>
          <pc:docMk/>
          <pc:sldMk cId="2287801967" sldId="282"/>
        </pc:sldMkLst>
        <pc:spChg chg="add del mod">
          <ac:chgData name="Angelique White" userId="964a3624-6805-48a3-8ac3-8716680ca40a" providerId="ADAL" clId="{6DDB7206-A5A7-4A26-B6D6-6886004F7A2F}" dt="2023-03-21T16:11:51.790" v="1048"/>
          <ac:spMkLst>
            <pc:docMk/>
            <pc:sldMk cId="2287801967" sldId="282"/>
            <ac:spMk id="2" creationId="{E22A4E36-7F5A-A1B7-E882-7AA182DA9DD1}"/>
          </ac:spMkLst>
        </pc:spChg>
        <pc:spChg chg="add del mod">
          <ac:chgData name="Angelique White" userId="964a3624-6805-48a3-8ac3-8716680ca40a" providerId="ADAL" clId="{6DDB7206-A5A7-4A26-B6D6-6886004F7A2F}" dt="2023-03-21T16:11:51.790" v="1050"/>
          <ac:spMkLst>
            <pc:docMk/>
            <pc:sldMk cId="2287801967" sldId="282"/>
            <ac:spMk id="3" creationId="{76DD63C6-ECFC-6841-8E47-F6EAA2D50939}"/>
          </ac:spMkLst>
        </pc:spChg>
        <pc:spChg chg="add del mod">
          <ac:chgData name="Angelique White" userId="964a3624-6805-48a3-8ac3-8716680ca40a" providerId="ADAL" clId="{6DDB7206-A5A7-4A26-B6D6-6886004F7A2F}" dt="2023-03-21T16:11:51.790" v="1052"/>
          <ac:spMkLst>
            <pc:docMk/>
            <pc:sldMk cId="2287801967" sldId="282"/>
            <ac:spMk id="4" creationId="{73418E5E-BAC9-CF36-4532-01927FC10EAD}"/>
          </ac:spMkLst>
        </pc:spChg>
        <pc:spChg chg="add del mod">
          <ac:chgData name="Angelique White" userId="964a3624-6805-48a3-8ac3-8716680ca40a" providerId="ADAL" clId="{6DDB7206-A5A7-4A26-B6D6-6886004F7A2F}" dt="2023-03-21T16:11:51.790" v="1054"/>
          <ac:spMkLst>
            <pc:docMk/>
            <pc:sldMk cId="2287801967" sldId="282"/>
            <ac:spMk id="5" creationId="{EA59F493-64B2-162D-C4CB-A75391E78A53}"/>
          </ac:spMkLst>
        </pc:spChg>
        <pc:spChg chg="mod">
          <ac:chgData name="Angelique White" userId="964a3624-6805-48a3-8ac3-8716680ca40a" providerId="ADAL" clId="{6DDB7206-A5A7-4A26-B6D6-6886004F7A2F}" dt="2023-03-21T16:12:42.268" v="1055" actId="1076"/>
          <ac:spMkLst>
            <pc:docMk/>
            <pc:sldMk cId="2287801967" sldId="282"/>
            <ac:spMk id="11" creationId="{ADC5CCDD-6B6A-4E1C-94DD-5AF0A1AFF955}"/>
          </ac:spMkLst>
        </pc:spChg>
      </pc:sldChg>
      <pc:sldChg chg="del">
        <pc:chgData name="Angelique White" userId="964a3624-6805-48a3-8ac3-8716680ca40a" providerId="ADAL" clId="{6DDB7206-A5A7-4A26-B6D6-6886004F7A2F}" dt="2023-03-21T13:26:00.622" v="772" actId="47"/>
        <pc:sldMkLst>
          <pc:docMk/>
          <pc:sldMk cId="3196173441" sldId="283"/>
        </pc:sldMkLst>
      </pc:sldChg>
      <pc:sldChg chg="addSp delSp modSp del mod">
        <pc:chgData name="Angelique White" userId="964a3624-6805-48a3-8ac3-8716680ca40a" providerId="ADAL" clId="{6DDB7206-A5A7-4A26-B6D6-6886004F7A2F}" dt="2023-03-21T13:27:26.916" v="774" actId="47"/>
        <pc:sldMkLst>
          <pc:docMk/>
          <pc:sldMk cId="614977513" sldId="284"/>
        </pc:sldMkLst>
        <pc:spChg chg="del">
          <ac:chgData name="Angelique White" userId="964a3624-6805-48a3-8ac3-8716680ca40a" providerId="ADAL" clId="{6DDB7206-A5A7-4A26-B6D6-6886004F7A2F}" dt="2023-03-20T21:08:17.480" v="197" actId="478"/>
          <ac:spMkLst>
            <pc:docMk/>
            <pc:sldMk cId="614977513" sldId="284"/>
            <ac:spMk id="9" creationId="{D203B331-A7DE-F74D-B29F-9DA5431B9541}"/>
          </ac:spMkLst>
        </pc:spChg>
        <pc:picChg chg="del">
          <ac:chgData name="Angelique White" userId="964a3624-6805-48a3-8ac3-8716680ca40a" providerId="ADAL" clId="{6DDB7206-A5A7-4A26-B6D6-6886004F7A2F}" dt="2023-03-20T21:08:03.696" v="194" actId="478"/>
          <ac:picMkLst>
            <pc:docMk/>
            <pc:sldMk cId="614977513" sldId="284"/>
            <ac:picMk id="3" creationId="{D417CDE4-7504-45D0-A8A6-5B98CF36FD2C}"/>
          </ac:picMkLst>
        </pc:picChg>
        <pc:picChg chg="add mod">
          <ac:chgData name="Angelique White" userId="964a3624-6805-48a3-8ac3-8716680ca40a" providerId="ADAL" clId="{6DDB7206-A5A7-4A26-B6D6-6886004F7A2F}" dt="2023-03-20T22:45:00.175" v="614" actId="14100"/>
          <ac:picMkLst>
            <pc:docMk/>
            <pc:sldMk cId="614977513" sldId="284"/>
            <ac:picMk id="8" creationId="{82769C4B-372E-0968-271D-79743324B770}"/>
          </ac:picMkLst>
        </pc:picChg>
        <pc:picChg chg="add mod">
          <ac:chgData name="Angelique White" userId="964a3624-6805-48a3-8ac3-8716680ca40a" providerId="ADAL" clId="{6DDB7206-A5A7-4A26-B6D6-6886004F7A2F}" dt="2023-03-20T22:45:03.022" v="615" actId="14100"/>
          <ac:picMkLst>
            <pc:docMk/>
            <pc:sldMk cId="614977513" sldId="284"/>
            <ac:picMk id="11" creationId="{D2AEB357-AC4A-DA41-155D-E747822EE680}"/>
          </ac:picMkLst>
        </pc:picChg>
      </pc:sldChg>
      <pc:sldChg chg="modSp mod">
        <pc:chgData name="Angelique White" userId="964a3624-6805-48a3-8ac3-8716680ca40a" providerId="ADAL" clId="{6DDB7206-A5A7-4A26-B6D6-6886004F7A2F}" dt="2023-03-20T22:19:47.323" v="586" actId="1076"/>
        <pc:sldMkLst>
          <pc:docMk/>
          <pc:sldMk cId="3299785547" sldId="286"/>
        </pc:sldMkLst>
        <pc:picChg chg="mod">
          <ac:chgData name="Angelique White" userId="964a3624-6805-48a3-8ac3-8716680ca40a" providerId="ADAL" clId="{6DDB7206-A5A7-4A26-B6D6-6886004F7A2F}" dt="2023-03-20T22:19:47.323" v="586" actId="1076"/>
          <ac:picMkLst>
            <pc:docMk/>
            <pc:sldMk cId="3299785547" sldId="286"/>
            <ac:picMk id="3" creationId="{9613411E-3E67-404D-8867-24EFF259579D}"/>
          </ac:picMkLst>
        </pc:picChg>
      </pc:sldChg>
      <pc:sldChg chg="modSp mod">
        <pc:chgData name="Angelique White" userId="964a3624-6805-48a3-8ac3-8716680ca40a" providerId="ADAL" clId="{6DDB7206-A5A7-4A26-B6D6-6886004F7A2F}" dt="2023-03-22T11:03:45.803" v="1154" actId="1076"/>
        <pc:sldMkLst>
          <pc:docMk/>
          <pc:sldMk cId="3196770414" sldId="288"/>
        </pc:sldMkLst>
        <pc:spChg chg="mod">
          <ac:chgData name="Angelique White" userId="964a3624-6805-48a3-8ac3-8716680ca40a" providerId="ADAL" clId="{6DDB7206-A5A7-4A26-B6D6-6886004F7A2F}" dt="2023-03-22T11:03:45.803" v="1154" actId="1076"/>
          <ac:spMkLst>
            <pc:docMk/>
            <pc:sldMk cId="3196770414" sldId="288"/>
            <ac:spMk id="2" creationId="{5A1122C5-8909-431D-A1A7-B4E51FBC4072}"/>
          </ac:spMkLst>
        </pc:spChg>
        <pc:spChg chg="mod">
          <ac:chgData name="Angelique White" userId="964a3624-6805-48a3-8ac3-8716680ca40a" providerId="ADAL" clId="{6DDB7206-A5A7-4A26-B6D6-6886004F7A2F}" dt="2023-03-22T11:02:33.463" v="1145" actId="14100"/>
          <ac:spMkLst>
            <pc:docMk/>
            <pc:sldMk cId="3196770414" sldId="288"/>
            <ac:spMk id="3" creationId="{03C37F7B-9235-43BD-80FC-49443EF0A176}"/>
          </ac:spMkLst>
        </pc:spChg>
        <pc:spChg chg="mod">
          <ac:chgData name="Angelique White" userId="964a3624-6805-48a3-8ac3-8716680ca40a" providerId="ADAL" clId="{6DDB7206-A5A7-4A26-B6D6-6886004F7A2F}" dt="2023-03-22T11:03:30.312" v="1150" actId="1076"/>
          <ac:spMkLst>
            <pc:docMk/>
            <pc:sldMk cId="3196770414" sldId="288"/>
            <ac:spMk id="4" creationId="{B0045F7E-CC7B-46E9-9ACF-F4EE7FCCCA0D}"/>
          </ac:spMkLst>
        </pc:spChg>
        <pc:spChg chg="mod">
          <ac:chgData name="Angelique White" userId="964a3624-6805-48a3-8ac3-8716680ca40a" providerId="ADAL" clId="{6DDB7206-A5A7-4A26-B6D6-6886004F7A2F}" dt="2023-03-22T11:03:41.958" v="1153" actId="1076"/>
          <ac:spMkLst>
            <pc:docMk/>
            <pc:sldMk cId="3196770414" sldId="288"/>
            <ac:spMk id="5" creationId="{8C9ACE73-56A0-4302-A2D2-6C2674873D6D}"/>
          </ac:spMkLst>
        </pc:spChg>
        <pc:spChg chg="mod">
          <ac:chgData name="Angelique White" userId="964a3624-6805-48a3-8ac3-8716680ca40a" providerId="ADAL" clId="{6DDB7206-A5A7-4A26-B6D6-6886004F7A2F}" dt="2023-03-22T11:03:37.029" v="1152" actId="1076"/>
          <ac:spMkLst>
            <pc:docMk/>
            <pc:sldMk cId="3196770414" sldId="288"/>
            <ac:spMk id="6" creationId="{FA222114-EFB8-4B45-8BEC-FC9CAB17738B}"/>
          </ac:spMkLst>
        </pc:spChg>
        <pc:picChg chg="mod">
          <ac:chgData name="Angelique White" userId="964a3624-6805-48a3-8ac3-8716680ca40a" providerId="ADAL" clId="{6DDB7206-A5A7-4A26-B6D6-6886004F7A2F}" dt="2023-03-22T11:03:33.136" v="1151" actId="1076"/>
          <ac:picMkLst>
            <pc:docMk/>
            <pc:sldMk cId="3196770414" sldId="288"/>
            <ac:picMk id="17" creationId="{531DFC7D-EB2A-2A47-92AF-712A8916084C}"/>
          </ac:picMkLst>
        </pc:picChg>
      </pc:sldChg>
      <pc:sldChg chg="delSp modSp mod">
        <pc:chgData name="Angelique White" userId="964a3624-6805-48a3-8ac3-8716680ca40a" providerId="ADAL" clId="{6DDB7206-A5A7-4A26-B6D6-6886004F7A2F}" dt="2023-03-22T10:13:26.549" v="1097" actId="20577"/>
        <pc:sldMkLst>
          <pc:docMk/>
          <pc:sldMk cId="2392868534" sldId="289"/>
        </pc:sldMkLst>
        <pc:spChg chg="mod">
          <ac:chgData name="Angelique White" userId="964a3624-6805-48a3-8ac3-8716680ca40a" providerId="ADAL" clId="{6DDB7206-A5A7-4A26-B6D6-6886004F7A2F}" dt="2023-03-22T10:13:26.549" v="1097" actId="20577"/>
          <ac:spMkLst>
            <pc:docMk/>
            <pc:sldMk cId="2392868534" sldId="289"/>
            <ac:spMk id="2" creationId="{96CBBD34-F740-4D08-BAF0-4A84F8B8AC75}"/>
          </ac:spMkLst>
        </pc:spChg>
        <pc:spChg chg="del mod">
          <ac:chgData name="Angelique White" userId="964a3624-6805-48a3-8ac3-8716680ca40a" providerId="ADAL" clId="{6DDB7206-A5A7-4A26-B6D6-6886004F7A2F}" dt="2023-03-20T21:05:03.238" v="180" actId="478"/>
          <ac:spMkLst>
            <pc:docMk/>
            <pc:sldMk cId="2392868534" sldId="289"/>
            <ac:spMk id="9" creationId="{D203B331-A7DE-F74D-B29F-9DA5431B9541}"/>
          </ac:spMkLst>
        </pc:spChg>
        <pc:picChg chg="mod">
          <ac:chgData name="Angelique White" userId="964a3624-6805-48a3-8ac3-8716680ca40a" providerId="ADAL" clId="{6DDB7206-A5A7-4A26-B6D6-6886004F7A2F}" dt="2023-03-21T15:47:21.665" v="1036" actId="14100"/>
          <ac:picMkLst>
            <pc:docMk/>
            <pc:sldMk cId="2392868534" sldId="289"/>
            <ac:picMk id="3" creationId="{0E7F3855-7631-4AB5-9F66-C9C2E5E36206}"/>
          </ac:picMkLst>
        </pc:picChg>
        <pc:picChg chg="mod">
          <ac:chgData name="Angelique White" userId="964a3624-6805-48a3-8ac3-8716680ca40a" providerId="ADAL" clId="{6DDB7206-A5A7-4A26-B6D6-6886004F7A2F}" dt="2023-03-20T21:04:47.256" v="175" actId="1076"/>
          <ac:picMkLst>
            <pc:docMk/>
            <pc:sldMk cId="2392868534" sldId="289"/>
            <ac:picMk id="17" creationId="{531DFC7D-EB2A-2A47-92AF-712A8916084C}"/>
          </ac:picMkLst>
        </pc:picChg>
        <pc:cxnChg chg="mod">
          <ac:chgData name="Angelique White" userId="964a3624-6805-48a3-8ac3-8716680ca40a" providerId="ADAL" clId="{6DDB7206-A5A7-4A26-B6D6-6886004F7A2F}" dt="2023-03-20T21:04:20.601" v="173" actId="14100"/>
          <ac:cxnSpMkLst>
            <pc:docMk/>
            <pc:sldMk cId="2392868534" sldId="289"/>
            <ac:cxnSpMk id="12" creationId="{5DB2F2E5-62C1-4143-997E-5115E81D3322}"/>
          </ac:cxnSpMkLst>
        </pc:cxnChg>
      </pc:sldChg>
      <pc:sldChg chg="del">
        <pc:chgData name="Angelique White" userId="964a3624-6805-48a3-8ac3-8716680ca40a" providerId="ADAL" clId="{6DDB7206-A5A7-4A26-B6D6-6886004F7A2F}" dt="2023-03-13T07:02:39.129" v="0" actId="2696"/>
        <pc:sldMkLst>
          <pc:docMk/>
          <pc:sldMk cId="1702571178" sldId="290"/>
        </pc:sldMkLst>
      </pc:sldChg>
      <pc:sldChg chg="addSp delSp delDesignElem">
        <pc:chgData name="Angelique White" userId="964a3624-6805-48a3-8ac3-8716680ca40a" providerId="ADAL" clId="{6DDB7206-A5A7-4A26-B6D6-6886004F7A2F}" dt="2023-03-20T21:56:59.765" v="279"/>
        <pc:sldMkLst>
          <pc:docMk/>
          <pc:sldMk cId="3757546465" sldId="293"/>
        </pc:sldMkLst>
        <pc:spChg chg="add del">
          <ac:chgData name="Angelique White" userId="964a3624-6805-48a3-8ac3-8716680ca40a" providerId="ADAL" clId="{6DDB7206-A5A7-4A26-B6D6-6886004F7A2F}" dt="2023-03-20T21:56:59.765" v="279"/>
          <ac:spMkLst>
            <pc:docMk/>
            <pc:sldMk cId="3757546465" sldId="293"/>
            <ac:spMk id="38" creationId="{04695F26-39DB-450E-B464-9C76CD233B36}"/>
          </ac:spMkLst>
        </pc:spChg>
        <pc:spChg chg="add del">
          <ac:chgData name="Angelique White" userId="964a3624-6805-48a3-8ac3-8716680ca40a" providerId="ADAL" clId="{6DDB7206-A5A7-4A26-B6D6-6886004F7A2F}" dt="2023-03-20T21:56:59.765" v="279"/>
          <ac:spMkLst>
            <pc:docMk/>
            <pc:sldMk cId="3757546465" sldId="293"/>
            <ac:spMk id="39" creationId="{2F42E55F-A297-474F-AF2D-6D3A15822BCA}"/>
          </ac:spMkLst>
        </pc:spChg>
        <pc:grpChg chg="add del">
          <ac:chgData name="Angelique White" userId="964a3624-6805-48a3-8ac3-8716680ca40a" providerId="ADAL" clId="{6DDB7206-A5A7-4A26-B6D6-6886004F7A2F}" dt="2023-03-20T21:56:59.765" v="279"/>
          <ac:grpSpMkLst>
            <pc:docMk/>
            <pc:sldMk cId="3757546465" sldId="293"/>
            <ac:grpSpMk id="40" creationId="{972070F7-E065-4D60-8938-9FB8CDB8ACB0}"/>
          </ac:grpSpMkLst>
        </pc:grpChg>
      </pc:sldChg>
      <pc:sldChg chg="modSp modAnim">
        <pc:chgData name="Angelique White" userId="964a3624-6805-48a3-8ac3-8716680ca40a" providerId="ADAL" clId="{6DDB7206-A5A7-4A26-B6D6-6886004F7A2F}" dt="2023-03-22T09:33:47.304" v="1094" actId="20577"/>
        <pc:sldMkLst>
          <pc:docMk/>
          <pc:sldMk cId="2602811065" sldId="294"/>
        </pc:sldMkLst>
        <pc:spChg chg="mod">
          <ac:chgData name="Angelique White" userId="964a3624-6805-48a3-8ac3-8716680ca40a" providerId="ADAL" clId="{6DDB7206-A5A7-4A26-B6D6-6886004F7A2F}" dt="2023-03-22T09:33:47.304" v="1094" actId="20577"/>
          <ac:spMkLst>
            <pc:docMk/>
            <pc:sldMk cId="2602811065" sldId="294"/>
            <ac:spMk id="2" creationId="{FA357158-75E5-44C2-B2DE-90FE1AD5EF98}"/>
          </ac:spMkLst>
        </pc:spChg>
      </pc:sldChg>
      <pc:sldChg chg="add del">
        <pc:chgData name="Angelique White" userId="964a3624-6805-48a3-8ac3-8716680ca40a" providerId="ADAL" clId="{6DDB7206-A5A7-4A26-B6D6-6886004F7A2F}" dt="2023-03-21T13:26:13.787" v="773" actId="47"/>
        <pc:sldMkLst>
          <pc:docMk/>
          <pc:sldMk cId="389728524" sldId="295"/>
        </pc:sldMkLst>
      </pc:sldChg>
      <pc:sldChg chg="new del">
        <pc:chgData name="Angelique White" userId="964a3624-6805-48a3-8ac3-8716680ca40a" providerId="ADAL" clId="{6DDB7206-A5A7-4A26-B6D6-6886004F7A2F}" dt="2023-03-15T09:47:43.225" v="2" actId="680"/>
        <pc:sldMkLst>
          <pc:docMk/>
          <pc:sldMk cId="3710563829" sldId="295"/>
        </pc:sldMkLst>
      </pc:sldChg>
      <pc:sldChg chg="addSp delSp modSp add del mod setBg delAnim modAnim delDesignElem">
        <pc:chgData name="Angelique White" userId="964a3624-6805-48a3-8ac3-8716680ca40a" providerId="ADAL" clId="{6DDB7206-A5A7-4A26-B6D6-6886004F7A2F}" dt="2023-03-21T13:20:35.522" v="617" actId="47"/>
        <pc:sldMkLst>
          <pc:docMk/>
          <pc:sldMk cId="3777029838" sldId="296"/>
        </pc:sldMkLst>
        <pc:spChg chg="add del mod">
          <ac:chgData name="Angelique White" userId="964a3624-6805-48a3-8ac3-8716680ca40a" providerId="ADAL" clId="{6DDB7206-A5A7-4A26-B6D6-6886004F7A2F}" dt="2023-03-20T22:06:18.247" v="331"/>
          <ac:spMkLst>
            <pc:docMk/>
            <pc:sldMk cId="3777029838" sldId="296"/>
            <ac:spMk id="2" creationId="{5B3F3F72-7997-1A34-06E0-33C616C2ED34}"/>
          </ac:spMkLst>
        </pc:spChg>
        <pc:spChg chg="del mod">
          <ac:chgData name="Angelique White" userId="964a3624-6805-48a3-8ac3-8716680ca40a" providerId="ADAL" clId="{6DDB7206-A5A7-4A26-B6D6-6886004F7A2F}" dt="2023-03-20T21:06:56.883" v="190" actId="478"/>
          <ac:spMkLst>
            <pc:docMk/>
            <pc:sldMk cId="3777029838" sldId="296"/>
            <ac:spMk id="9" creationId="{D203B331-A7DE-F74D-B29F-9DA5431B9541}"/>
          </ac:spMkLst>
        </pc:spChg>
        <pc:spChg chg="mod">
          <ac:chgData name="Angelique White" userId="964a3624-6805-48a3-8ac3-8716680ca40a" providerId="ADAL" clId="{6DDB7206-A5A7-4A26-B6D6-6886004F7A2F}" dt="2023-03-20T12:18:41.198" v="125" actId="1076"/>
          <ac:spMkLst>
            <pc:docMk/>
            <pc:sldMk cId="3777029838" sldId="296"/>
            <ac:spMk id="14" creationId="{B0AA0504-CFC9-4483-898B-70D36DB45213}"/>
          </ac:spMkLst>
        </pc:spChg>
        <pc:spChg chg="add del">
          <ac:chgData name="Angelique White" userId="964a3624-6805-48a3-8ac3-8716680ca40a" providerId="ADAL" clId="{6DDB7206-A5A7-4A26-B6D6-6886004F7A2F}" dt="2023-03-20T21:56:59.765" v="279"/>
          <ac:spMkLst>
            <pc:docMk/>
            <pc:sldMk cId="3777029838" sldId="296"/>
            <ac:spMk id="38" creationId="{04695F26-39DB-450E-B464-9C76CD233B36}"/>
          </ac:spMkLst>
        </pc:spChg>
        <pc:spChg chg="add del">
          <ac:chgData name="Angelique White" userId="964a3624-6805-48a3-8ac3-8716680ca40a" providerId="ADAL" clId="{6DDB7206-A5A7-4A26-B6D6-6886004F7A2F}" dt="2023-03-20T21:56:59.765" v="279"/>
          <ac:spMkLst>
            <pc:docMk/>
            <pc:sldMk cId="3777029838" sldId="296"/>
            <ac:spMk id="39" creationId="{2F42E55F-A297-474F-AF2D-6D3A15822BCA}"/>
          </ac:spMkLst>
        </pc:spChg>
        <pc:grpChg chg="add del">
          <ac:chgData name="Angelique White" userId="964a3624-6805-48a3-8ac3-8716680ca40a" providerId="ADAL" clId="{6DDB7206-A5A7-4A26-B6D6-6886004F7A2F}" dt="2023-03-20T21:56:59.765" v="279"/>
          <ac:grpSpMkLst>
            <pc:docMk/>
            <pc:sldMk cId="3777029838" sldId="296"/>
            <ac:grpSpMk id="40" creationId="{972070F7-E065-4D60-8938-9FB8CDB8ACB0}"/>
          </ac:grpSpMkLst>
        </pc:grpChg>
        <pc:picChg chg="del">
          <ac:chgData name="Angelique White" userId="964a3624-6805-48a3-8ac3-8716680ca40a" providerId="ADAL" clId="{6DDB7206-A5A7-4A26-B6D6-6886004F7A2F}" dt="2023-03-20T12:15:36.642" v="87" actId="478"/>
          <ac:picMkLst>
            <pc:docMk/>
            <pc:sldMk cId="3777029838" sldId="296"/>
            <ac:picMk id="3" creationId="{9EE5ADBF-DAAC-4517-8A43-2A3CE320A6AD}"/>
          </ac:picMkLst>
        </pc:picChg>
        <pc:picChg chg="del">
          <ac:chgData name="Angelique White" userId="964a3624-6805-48a3-8ac3-8716680ca40a" providerId="ADAL" clId="{6DDB7206-A5A7-4A26-B6D6-6886004F7A2F}" dt="2023-03-20T21:49:07.261" v="215"/>
          <ac:picMkLst>
            <pc:docMk/>
            <pc:sldMk cId="3777029838" sldId="296"/>
            <ac:picMk id="4" creationId="{59A5B842-3049-1583-2D6A-4A4673B4D393}"/>
          </ac:picMkLst>
        </pc:picChg>
        <pc:picChg chg="mod">
          <ac:chgData name="Angelique White" userId="964a3624-6805-48a3-8ac3-8716680ca40a" providerId="ADAL" clId="{6DDB7206-A5A7-4A26-B6D6-6886004F7A2F}" dt="2023-03-20T21:07:05.968" v="192" actId="14100"/>
          <ac:picMkLst>
            <pc:docMk/>
            <pc:sldMk cId="3777029838" sldId="296"/>
            <ac:picMk id="17" creationId="{531DFC7D-EB2A-2A47-92AF-712A8916084C}"/>
          </ac:picMkLst>
        </pc:picChg>
      </pc:sldChg>
      <pc:sldChg chg="addSp delSp modSp add mod">
        <pc:chgData name="Angelique White" userId="964a3624-6805-48a3-8ac3-8716680ca40a" providerId="ADAL" clId="{6DDB7206-A5A7-4A26-B6D6-6886004F7A2F}" dt="2023-03-20T22:44:40.763" v="613" actId="478"/>
        <pc:sldMkLst>
          <pc:docMk/>
          <pc:sldMk cId="29464116" sldId="297"/>
        </pc:sldMkLst>
        <pc:spChg chg="del mod">
          <ac:chgData name="Angelique White" userId="964a3624-6805-48a3-8ac3-8716680ca40a" providerId="ADAL" clId="{6DDB7206-A5A7-4A26-B6D6-6886004F7A2F}" dt="2023-03-20T20:58:32.663" v="135" actId="478"/>
          <ac:spMkLst>
            <pc:docMk/>
            <pc:sldMk cId="29464116" sldId="297"/>
            <ac:spMk id="2" creationId="{4A1658FA-73C1-4893-8DC1-E44C0875BA0B}"/>
          </ac:spMkLst>
        </pc:spChg>
        <pc:spChg chg="del mod">
          <ac:chgData name="Angelique White" userId="964a3624-6805-48a3-8ac3-8716680ca40a" providerId="ADAL" clId="{6DDB7206-A5A7-4A26-B6D6-6886004F7A2F}" dt="2023-03-20T21:01:45.422" v="157" actId="26606"/>
          <ac:spMkLst>
            <pc:docMk/>
            <pc:sldMk cId="29464116" sldId="297"/>
            <ac:spMk id="6" creationId="{A34E3271-995D-E5E1-985A-B17777CEF2AD}"/>
          </ac:spMkLst>
        </pc:spChg>
        <pc:spChg chg="add del mod">
          <ac:chgData name="Angelique White" userId="964a3624-6805-48a3-8ac3-8716680ca40a" providerId="ADAL" clId="{6DDB7206-A5A7-4A26-B6D6-6886004F7A2F}" dt="2023-03-20T21:02:23.734" v="165"/>
          <ac:spMkLst>
            <pc:docMk/>
            <pc:sldMk cId="29464116" sldId="297"/>
            <ac:spMk id="8" creationId="{3AA244F7-6A09-ED4C-A84F-F6374C05AD64}"/>
          </ac:spMkLst>
        </pc:spChg>
        <pc:spChg chg="add del mod">
          <ac:chgData name="Angelique White" userId="964a3624-6805-48a3-8ac3-8716680ca40a" providerId="ADAL" clId="{6DDB7206-A5A7-4A26-B6D6-6886004F7A2F}" dt="2023-03-20T22:44:40.763" v="613" actId="478"/>
          <ac:spMkLst>
            <pc:docMk/>
            <pc:sldMk cId="29464116" sldId="297"/>
            <ac:spMk id="14" creationId="{685F8B51-52CF-CA79-85C8-EA12180A426C}"/>
          </ac:spMkLst>
        </pc:spChg>
        <pc:graphicFrameChg chg="add mod">
          <ac:chgData name="Angelique White" userId="964a3624-6805-48a3-8ac3-8716680ca40a" providerId="ADAL" clId="{6DDB7206-A5A7-4A26-B6D6-6886004F7A2F}" dt="2023-03-20T21:06:12.657" v="185" actId="14100"/>
          <ac:graphicFrameMkLst>
            <pc:docMk/>
            <pc:sldMk cId="29464116" sldId="297"/>
            <ac:graphicFrameMk id="19" creationId="{4B84912D-EEBA-4682-1C60-350F8CA28552}"/>
          </ac:graphicFrameMkLst>
        </pc:graphicFrameChg>
        <pc:picChg chg="add del mod">
          <ac:chgData name="Angelique White" userId="964a3624-6805-48a3-8ac3-8716680ca40a" providerId="ADAL" clId="{6DDB7206-A5A7-4A26-B6D6-6886004F7A2F}" dt="2023-03-20T22:18:29.661" v="584" actId="1076"/>
          <ac:picMkLst>
            <pc:docMk/>
            <pc:sldMk cId="29464116" sldId="297"/>
            <ac:picMk id="4" creationId="{387A9D75-2643-91D2-865B-86EA62134D86}"/>
          </ac:picMkLst>
        </pc:picChg>
        <pc:picChg chg="mod">
          <ac:chgData name="Angelique White" userId="964a3624-6805-48a3-8ac3-8716680ca40a" providerId="ADAL" clId="{6DDB7206-A5A7-4A26-B6D6-6886004F7A2F}" dt="2023-03-20T22:18:35.753" v="585" actId="1076"/>
          <ac:picMkLst>
            <pc:docMk/>
            <pc:sldMk cId="29464116" sldId="297"/>
            <ac:picMk id="5" creationId="{80BBFE14-0F28-FB21-4EF8-231CB5FDD192}"/>
          </ac:picMkLst>
        </pc:picChg>
        <pc:picChg chg="add mod">
          <ac:chgData name="Angelique White" userId="964a3624-6805-48a3-8ac3-8716680ca40a" providerId="ADAL" clId="{6DDB7206-A5A7-4A26-B6D6-6886004F7A2F}" dt="2023-03-20T21:02:53.289" v="167" actId="1076"/>
          <ac:picMkLst>
            <pc:docMk/>
            <pc:sldMk cId="29464116" sldId="297"/>
            <ac:picMk id="13" creationId="{63B228C9-4880-3838-9897-1AAD0AFB1D89}"/>
          </ac:picMkLst>
        </pc:picChg>
        <pc:picChg chg="mod">
          <ac:chgData name="Angelique White" userId="964a3624-6805-48a3-8ac3-8716680ca40a" providerId="ADAL" clId="{6DDB7206-A5A7-4A26-B6D6-6886004F7A2F}" dt="2023-03-20T21:06:06.148" v="184" actId="1076"/>
          <ac:picMkLst>
            <pc:docMk/>
            <pc:sldMk cId="29464116" sldId="297"/>
            <ac:picMk id="17" creationId="{531DFC7D-EB2A-2A47-92AF-712A8916084C}"/>
          </ac:picMkLst>
        </pc:picChg>
      </pc:sldChg>
      <pc:sldChg chg="addSp delSp modSp add del mod delAnim modAnim delDesignElem">
        <pc:chgData name="Angelique White" userId="964a3624-6805-48a3-8ac3-8716680ca40a" providerId="ADAL" clId="{6DDB7206-A5A7-4A26-B6D6-6886004F7A2F}" dt="2023-03-20T22:05:23.873" v="326" actId="47"/>
        <pc:sldMkLst>
          <pc:docMk/>
          <pc:sldMk cId="3543109460" sldId="298"/>
        </pc:sldMkLst>
        <pc:spChg chg="del mod">
          <ac:chgData name="Angelique White" userId="964a3624-6805-48a3-8ac3-8716680ca40a" providerId="ADAL" clId="{6DDB7206-A5A7-4A26-B6D6-6886004F7A2F}" dt="2023-03-20T21:48:08.394" v="214"/>
          <ac:spMkLst>
            <pc:docMk/>
            <pc:sldMk cId="3543109460" sldId="298"/>
            <ac:spMk id="2" creationId="{5B3F3F72-7997-1A34-06E0-33C616C2ED34}"/>
          </ac:spMkLst>
        </pc:spChg>
        <pc:spChg chg="add del mod">
          <ac:chgData name="Angelique White" userId="964a3624-6805-48a3-8ac3-8716680ca40a" providerId="ADAL" clId="{6DDB7206-A5A7-4A26-B6D6-6886004F7A2F}" dt="2023-03-20T22:03:22.104" v="289"/>
          <ac:spMkLst>
            <pc:docMk/>
            <pc:sldMk cId="3543109460" sldId="298"/>
            <ac:spMk id="3" creationId="{D78988D8-9230-D292-5AA6-1B31D9EABD25}"/>
          </ac:spMkLst>
        </pc:spChg>
        <pc:spChg chg="del">
          <ac:chgData name="Angelique White" userId="964a3624-6805-48a3-8ac3-8716680ca40a" providerId="ADAL" clId="{6DDB7206-A5A7-4A26-B6D6-6886004F7A2F}" dt="2023-03-20T22:05:13.913" v="324" actId="21"/>
          <ac:spMkLst>
            <pc:docMk/>
            <pc:sldMk cId="3543109460" sldId="298"/>
            <ac:spMk id="14" creationId="{B0AA0504-CFC9-4483-898B-70D36DB45213}"/>
          </ac:spMkLst>
        </pc:spChg>
        <pc:spChg chg="add del">
          <ac:chgData name="Angelique White" userId="964a3624-6805-48a3-8ac3-8716680ca40a" providerId="ADAL" clId="{6DDB7206-A5A7-4A26-B6D6-6886004F7A2F}" dt="2023-03-20T21:56:59.765" v="279"/>
          <ac:spMkLst>
            <pc:docMk/>
            <pc:sldMk cId="3543109460" sldId="298"/>
            <ac:spMk id="38" creationId="{04695F26-39DB-450E-B464-9C76CD233B36}"/>
          </ac:spMkLst>
        </pc:spChg>
        <pc:spChg chg="add del">
          <ac:chgData name="Angelique White" userId="964a3624-6805-48a3-8ac3-8716680ca40a" providerId="ADAL" clId="{6DDB7206-A5A7-4A26-B6D6-6886004F7A2F}" dt="2023-03-20T21:56:59.765" v="279"/>
          <ac:spMkLst>
            <pc:docMk/>
            <pc:sldMk cId="3543109460" sldId="298"/>
            <ac:spMk id="39" creationId="{2F42E55F-A297-474F-AF2D-6D3A15822BCA}"/>
          </ac:spMkLst>
        </pc:spChg>
        <pc:grpChg chg="add del">
          <ac:chgData name="Angelique White" userId="964a3624-6805-48a3-8ac3-8716680ca40a" providerId="ADAL" clId="{6DDB7206-A5A7-4A26-B6D6-6886004F7A2F}" dt="2023-03-20T21:56:59.765" v="279"/>
          <ac:grpSpMkLst>
            <pc:docMk/>
            <pc:sldMk cId="3543109460" sldId="298"/>
            <ac:grpSpMk id="40" creationId="{972070F7-E065-4D60-8938-9FB8CDB8ACB0}"/>
          </ac:grpSpMkLst>
        </pc:grpChg>
        <pc:picChg chg="mod">
          <ac:chgData name="Angelique White" userId="964a3624-6805-48a3-8ac3-8716680ca40a" providerId="ADAL" clId="{6DDB7206-A5A7-4A26-B6D6-6886004F7A2F}" dt="2023-03-20T21:51:34.651" v="235" actId="1076"/>
          <ac:picMkLst>
            <pc:docMk/>
            <pc:sldMk cId="3543109460" sldId="298"/>
            <ac:picMk id="17" creationId="{531DFC7D-EB2A-2A47-92AF-712A8916084C}"/>
          </ac:picMkLst>
        </pc:picChg>
      </pc:sldChg>
      <pc:sldChg chg="addSp delSp modSp del mod setBg modAnim">
        <pc:chgData name="Angelique White" userId="964a3624-6805-48a3-8ac3-8716680ca40a" providerId="ADAL" clId="{6DDB7206-A5A7-4A26-B6D6-6886004F7A2F}" dt="2023-03-20T22:06:53.945" v="335"/>
        <pc:sldMkLst>
          <pc:docMk/>
          <pc:sldMk cId="1003962426" sldId="299"/>
        </pc:sldMkLst>
        <pc:spChg chg="mod">
          <ac:chgData name="Angelique White" userId="964a3624-6805-48a3-8ac3-8716680ca40a" providerId="ADAL" clId="{6DDB7206-A5A7-4A26-B6D6-6886004F7A2F}" dt="2023-03-20T22:06:37.791" v="334" actId="1076"/>
          <ac:spMkLst>
            <pc:docMk/>
            <pc:sldMk cId="1003962426" sldId="299"/>
            <ac:spMk id="2" creationId="{800AB426-5B7C-607E-D413-5D2C9495CC0A}"/>
          </ac:spMkLst>
        </pc:spChg>
        <pc:spChg chg="del mod">
          <ac:chgData name="Angelique White" userId="964a3624-6805-48a3-8ac3-8716680ca40a" providerId="ADAL" clId="{6DDB7206-A5A7-4A26-B6D6-6886004F7A2F}" dt="2023-03-20T22:03:08.980" v="285" actId="478"/>
          <ac:spMkLst>
            <pc:docMk/>
            <pc:sldMk cId="1003962426" sldId="299"/>
            <ac:spMk id="3" creationId="{B787DFD8-D262-D485-B1F2-817C5A0928C5}"/>
          </ac:spMkLst>
        </pc:spChg>
        <pc:spChg chg="add del mod">
          <ac:chgData name="Angelique White" userId="964a3624-6805-48a3-8ac3-8716680ca40a" providerId="ADAL" clId="{6DDB7206-A5A7-4A26-B6D6-6886004F7A2F}" dt="2023-03-20T22:03:11.890" v="286" actId="478"/>
          <ac:spMkLst>
            <pc:docMk/>
            <pc:sldMk cId="1003962426" sldId="299"/>
            <ac:spMk id="5" creationId="{CB726610-F131-A752-0350-B1284F07E1A7}"/>
          </ac:spMkLst>
        </pc:spChg>
        <pc:spChg chg="add mod">
          <ac:chgData name="Angelique White" userId="964a3624-6805-48a3-8ac3-8716680ca40a" providerId="ADAL" clId="{6DDB7206-A5A7-4A26-B6D6-6886004F7A2F}" dt="2023-03-20T22:05:19.356" v="325"/>
          <ac:spMkLst>
            <pc:docMk/>
            <pc:sldMk cId="1003962426" sldId="299"/>
            <ac:spMk id="6" creationId="{60CA36CB-E260-2D97-35AE-3A013E8ABD41}"/>
          </ac:spMkLst>
        </pc:spChg>
      </pc:sldChg>
      <pc:sldChg chg="addSp modSp del mod setBg delDesignElem">
        <pc:chgData name="Angelique White" userId="964a3624-6805-48a3-8ac3-8716680ca40a" providerId="ADAL" clId="{6DDB7206-A5A7-4A26-B6D6-6886004F7A2F}" dt="2023-03-20T21:50:14.080" v="223" actId="2696"/>
        <pc:sldMkLst>
          <pc:docMk/>
          <pc:sldMk cId="2728853918" sldId="299"/>
        </pc:sldMkLst>
        <pc:spChg chg="mod">
          <ac:chgData name="Angelique White" userId="964a3624-6805-48a3-8ac3-8716680ca40a" providerId="ADAL" clId="{6DDB7206-A5A7-4A26-B6D6-6886004F7A2F}" dt="2023-03-20T21:49:35.889" v="219"/>
          <ac:spMkLst>
            <pc:docMk/>
            <pc:sldMk cId="2728853918" sldId="299"/>
            <ac:spMk id="2" creationId="{2A3687F8-1489-447D-8387-D4435D48F16F}"/>
          </ac:spMkLst>
        </pc:spChg>
        <pc:spChg chg="add">
          <ac:chgData name="Angelique White" userId="964a3624-6805-48a3-8ac3-8716680ca40a" providerId="ADAL" clId="{6DDB7206-A5A7-4A26-B6D6-6886004F7A2F}" dt="2023-03-20T21:49:35.889" v="219"/>
          <ac:spMkLst>
            <pc:docMk/>
            <pc:sldMk cId="2728853918" sldId="299"/>
            <ac:spMk id="12" creationId="{9C682A1A-5B2D-4111-BBD6-620165633E5B}"/>
          </ac:spMkLst>
        </pc:spChg>
        <pc:spChg chg="add">
          <ac:chgData name="Angelique White" userId="964a3624-6805-48a3-8ac3-8716680ca40a" providerId="ADAL" clId="{6DDB7206-A5A7-4A26-B6D6-6886004F7A2F}" dt="2023-03-20T21:49:35.889" v="219"/>
          <ac:spMkLst>
            <pc:docMk/>
            <pc:sldMk cId="2728853918" sldId="299"/>
            <ac:spMk id="16" creationId="{22D09ED2-868F-42C6-866E-F92E0CEF314F}"/>
          </ac:spMkLst>
        </pc:spChg>
        <pc:spChg chg="add">
          <ac:chgData name="Angelique White" userId="964a3624-6805-48a3-8ac3-8716680ca40a" providerId="ADAL" clId="{6DDB7206-A5A7-4A26-B6D6-6886004F7A2F}" dt="2023-03-20T21:49:35.889" v="219"/>
          <ac:spMkLst>
            <pc:docMk/>
            <pc:sldMk cId="2728853918" sldId="299"/>
            <ac:spMk id="17" creationId="{9AFC454B-A080-4D23-B177-6D5356C6E6EF}"/>
          </ac:spMkLst>
        </pc:spChg>
        <pc:spChg chg="add">
          <ac:chgData name="Angelique White" userId="964a3624-6805-48a3-8ac3-8716680ca40a" providerId="ADAL" clId="{6DDB7206-A5A7-4A26-B6D6-6886004F7A2F}" dt="2023-03-20T21:49:35.889" v="219"/>
          <ac:spMkLst>
            <pc:docMk/>
            <pc:sldMk cId="2728853918" sldId="299"/>
            <ac:spMk id="18" creationId="{D0522C2C-7B5C-48A7-A969-03941E5D2E76}"/>
          </ac:spMkLst>
        </pc:spChg>
        <pc:spChg chg="add">
          <ac:chgData name="Angelique White" userId="964a3624-6805-48a3-8ac3-8716680ca40a" providerId="ADAL" clId="{6DDB7206-A5A7-4A26-B6D6-6886004F7A2F}" dt="2023-03-20T21:49:35.889" v="219"/>
          <ac:spMkLst>
            <pc:docMk/>
            <pc:sldMk cId="2728853918" sldId="299"/>
            <ac:spMk id="19" creationId="{D6EE29F2-D77F-4BD0-A20B-334D316A1C9D}"/>
          </ac:spMkLst>
        </pc:spChg>
      </pc:sldChg>
      <pc:sldChg chg="addSp delSp modSp add mod">
        <pc:chgData name="Angelique White" userId="964a3624-6805-48a3-8ac3-8716680ca40a" providerId="ADAL" clId="{6DDB7206-A5A7-4A26-B6D6-6886004F7A2F}" dt="2023-03-20T22:27:18.121" v="609" actId="478"/>
        <pc:sldMkLst>
          <pc:docMk/>
          <pc:sldMk cId="1129200719" sldId="300"/>
        </pc:sldMkLst>
        <pc:spChg chg="add del mod">
          <ac:chgData name="Angelique White" userId="964a3624-6805-48a3-8ac3-8716680ca40a" providerId="ADAL" clId="{6DDB7206-A5A7-4A26-B6D6-6886004F7A2F}" dt="2023-03-20T22:27:18.121" v="609" actId="478"/>
          <ac:spMkLst>
            <pc:docMk/>
            <pc:sldMk cId="1129200719" sldId="300"/>
            <ac:spMk id="3" creationId="{CEE87F8F-B887-37B8-F1E8-CC9FF84175B7}"/>
          </ac:spMkLst>
        </pc:spChg>
        <pc:spChg chg="add del mod">
          <ac:chgData name="Angelique White" userId="964a3624-6805-48a3-8ac3-8716680ca40a" providerId="ADAL" clId="{6DDB7206-A5A7-4A26-B6D6-6886004F7A2F}" dt="2023-03-20T22:27:15.278" v="608" actId="478"/>
          <ac:spMkLst>
            <pc:docMk/>
            <pc:sldMk cId="1129200719" sldId="300"/>
            <ac:spMk id="4" creationId="{78D318E0-2170-15C4-6FB6-FAB4790B91F3}"/>
          </ac:spMkLst>
        </pc:spChg>
      </pc:sldChg>
      <pc:sldChg chg="add del">
        <pc:chgData name="Angelique White" userId="964a3624-6805-48a3-8ac3-8716680ca40a" providerId="ADAL" clId="{6DDB7206-A5A7-4A26-B6D6-6886004F7A2F}" dt="2023-03-20T21:50:10.975" v="222" actId="2696"/>
        <pc:sldMkLst>
          <pc:docMk/>
          <pc:sldMk cId="3715230702" sldId="300"/>
        </pc:sldMkLst>
      </pc:sldChg>
      <pc:sldChg chg="modSp add mod">
        <pc:chgData name="Angelique White" userId="964a3624-6805-48a3-8ac3-8716680ca40a" providerId="ADAL" clId="{6DDB7206-A5A7-4A26-B6D6-6886004F7A2F}" dt="2023-03-20T22:11:19.716" v="407" actId="207"/>
        <pc:sldMkLst>
          <pc:docMk/>
          <pc:sldMk cId="1337472234" sldId="301"/>
        </pc:sldMkLst>
        <pc:spChg chg="mod">
          <ac:chgData name="Angelique White" userId="964a3624-6805-48a3-8ac3-8716680ca40a" providerId="ADAL" clId="{6DDB7206-A5A7-4A26-B6D6-6886004F7A2F}" dt="2023-03-20T22:11:19.716" v="407" actId="207"/>
          <ac:spMkLst>
            <pc:docMk/>
            <pc:sldMk cId="1337472234" sldId="301"/>
            <ac:spMk id="2" creationId="{800AB426-5B7C-607E-D413-5D2C9495CC0A}"/>
          </ac:spMkLst>
        </pc:spChg>
      </pc:sldChg>
      <pc:sldChg chg="modSp add mod">
        <pc:chgData name="Angelique White" userId="964a3624-6805-48a3-8ac3-8716680ca40a" providerId="ADAL" clId="{6DDB7206-A5A7-4A26-B6D6-6886004F7A2F}" dt="2023-03-22T10:10:38.614" v="1096" actId="20577"/>
        <pc:sldMkLst>
          <pc:docMk/>
          <pc:sldMk cId="1938270664" sldId="302"/>
        </pc:sldMkLst>
        <pc:spChg chg="mod">
          <ac:chgData name="Angelique White" userId="964a3624-6805-48a3-8ac3-8716680ca40a" providerId="ADAL" clId="{6DDB7206-A5A7-4A26-B6D6-6886004F7A2F}" dt="2023-03-22T10:10:38.614" v="1096" actId="20577"/>
          <ac:spMkLst>
            <pc:docMk/>
            <pc:sldMk cId="1938270664" sldId="302"/>
            <ac:spMk id="2" creationId="{800AB426-5B7C-607E-D413-5D2C9495CC0A}"/>
          </ac:spMkLst>
        </pc:spChg>
      </pc:sldChg>
      <pc:sldChg chg="modSp add mod">
        <pc:chgData name="Angelique White" userId="964a3624-6805-48a3-8ac3-8716680ca40a" providerId="ADAL" clId="{6DDB7206-A5A7-4A26-B6D6-6886004F7A2F}" dt="2023-03-20T22:17:12.678" v="580" actId="20577"/>
        <pc:sldMkLst>
          <pc:docMk/>
          <pc:sldMk cId="3150241701" sldId="303"/>
        </pc:sldMkLst>
        <pc:spChg chg="mod">
          <ac:chgData name="Angelique White" userId="964a3624-6805-48a3-8ac3-8716680ca40a" providerId="ADAL" clId="{6DDB7206-A5A7-4A26-B6D6-6886004F7A2F}" dt="2023-03-20T22:17:12.678" v="580" actId="20577"/>
          <ac:spMkLst>
            <pc:docMk/>
            <pc:sldMk cId="3150241701" sldId="303"/>
            <ac:spMk id="2" creationId="{800AB426-5B7C-607E-D413-5D2C9495CC0A}"/>
          </ac:spMkLst>
        </pc:spChg>
      </pc:sldChg>
      <pc:sldChg chg="modSp add mod">
        <pc:chgData name="Angelique White" userId="964a3624-6805-48a3-8ac3-8716680ca40a" providerId="ADAL" clId="{6DDB7206-A5A7-4A26-B6D6-6886004F7A2F}" dt="2023-03-22T10:18:03.072" v="1107" actId="20577"/>
        <pc:sldMkLst>
          <pc:docMk/>
          <pc:sldMk cId="655207247" sldId="304"/>
        </pc:sldMkLst>
        <pc:spChg chg="mod">
          <ac:chgData name="Angelique White" userId="964a3624-6805-48a3-8ac3-8716680ca40a" providerId="ADAL" clId="{6DDB7206-A5A7-4A26-B6D6-6886004F7A2F}" dt="2023-03-22T10:18:03.072" v="1107" actId="20577"/>
          <ac:spMkLst>
            <pc:docMk/>
            <pc:sldMk cId="655207247" sldId="304"/>
            <ac:spMk id="2" creationId="{800AB426-5B7C-607E-D413-5D2C9495CC0A}"/>
          </ac:spMkLst>
        </pc:spChg>
      </pc:sldChg>
      <pc:sldChg chg="addSp modSp add mod modAnim">
        <pc:chgData name="Angelique White" userId="964a3624-6805-48a3-8ac3-8716680ca40a" providerId="ADAL" clId="{6DDB7206-A5A7-4A26-B6D6-6886004F7A2F}" dt="2023-03-22T11:01:50.968" v="1136" actId="1076"/>
        <pc:sldMkLst>
          <pc:docMk/>
          <pc:sldMk cId="1594181203" sldId="305"/>
        </pc:sldMkLst>
        <pc:spChg chg="add mod">
          <ac:chgData name="Angelique White" userId="964a3624-6805-48a3-8ac3-8716680ca40a" providerId="ADAL" clId="{6DDB7206-A5A7-4A26-B6D6-6886004F7A2F}" dt="2023-03-22T10:58:50.905" v="1116" actId="1076"/>
          <ac:spMkLst>
            <pc:docMk/>
            <pc:sldMk cId="1594181203" sldId="305"/>
            <ac:spMk id="3" creationId="{8025BD85-E5BC-1E43-5687-076F19FD7673}"/>
          </ac:spMkLst>
        </pc:spChg>
        <pc:spChg chg="add mod">
          <ac:chgData name="Angelique White" userId="964a3624-6805-48a3-8ac3-8716680ca40a" providerId="ADAL" clId="{6DDB7206-A5A7-4A26-B6D6-6886004F7A2F}" dt="2023-03-22T10:59:49.255" v="1121" actId="255"/>
          <ac:spMkLst>
            <pc:docMk/>
            <pc:sldMk cId="1594181203" sldId="305"/>
            <ac:spMk id="5" creationId="{55F73AFE-D693-5EE1-78A1-1756F41AAE3E}"/>
          </ac:spMkLst>
        </pc:spChg>
        <pc:spChg chg="mod">
          <ac:chgData name="Angelique White" userId="964a3624-6805-48a3-8ac3-8716680ca40a" providerId="ADAL" clId="{6DDB7206-A5A7-4A26-B6D6-6886004F7A2F}" dt="2023-03-22T10:58:47.973" v="1115" actId="1076"/>
          <ac:spMkLst>
            <pc:docMk/>
            <pc:sldMk cId="1594181203" sldId="305"/>
            <ac:spMk id="7" creationId="{674D3457-977F-48BE-8738-CF8F4F8EC1CA}"/>
          </ac:spMkLst>
        </pc:spChg>
        <pc:spChg chg="add mod">
          <ac:chgData name="Angelique White" userId="964a3624-6805-48a3-8ac3-8716680ca40a" providerId="ADAL" clId="{6DDB7206-A5A7-4A26-B6D6-6886004F7A2F}" dt="2023-03-22T10:59:41.727" v="1120" actId="255"/>
          <ac:spMkLst>
            <pc:docMk/>
            <pc:sldMk cId="1594181203" sldId="305"/>
            <ac:spMk id="8" creationId="{C1528037-8838-BD1A-BC3E-EED97CFAAE79}"/>
          </ac:spMkLst>
        </pc:spChg>
        <pc:spChg chg="mod">
          <ac:chgData name="Angelique White" userId="964a3624-6805-48a3-8ac3-8716680ca40a" providerId="ADAL" clId="{6DDB7206-A5A7-4A26-B6D6-6886004F7A2F}" dt="2023-03-22T11:01:50.968" v="1136" actId="1076"/>
          <ac:spMkLst>
            <pc:docMk/>
            <pc:sldMk cId="1594181203" sldId="305"/>
            <ac:spMk id="11" creationId="{ADC5CCDD-6B6A-4E1C-94DD-5AF0A1AFF955}"/>
          </ac:spMkLst>
        </pc:spChg>
        <pc:picChg chg="mod">
          <ac:chgData name="Angelique White" userId="964a3624-6805-48a3-8ac3-8716680ca40a" providerId="ADAL" clId="{6DDB7206-A5A7-4A26-B6D6-6886004F7A2F}" dt="2023-03-21T16:13:39.294" v="1066" actId="1076"/>
          <ac:picMkLst>
            <pc:docMk/>
            <pc:sldMk cId="1594181203" sldId="305"/>
            <ac:picMk id="17" creationId="{531DFC7D-EB2A-2A47-92AF-712A8916084C}"/>
          </ac:picMkLst>
        </pc:picChg>
      </pc:sldChg>
      <pc:sldMasterChg chg="del delSldLayout">
        <pc:chgData name="Angelique White" userId="964a3624-6805-48a3-8ac3-8716680ca40a" providerId="ADAL" clId="{6DDB7206-A5A7-4A26-B6D6-6886004F7A2F}" dt="2023-03-20T21:50:14.080" v="223" actId="2696"/>
        <pc:sldMasterMkLst>
          <pc:docMk/>
          <pc:sldMasterMk cId="2105899256" sldId="2147483672"/>
        </pc:sldMasterMkLst>
        <pc:sldLayoutChg chg="del">
          <pc:chgData name="Angelique White" userId="964a3624-6805-48a3-8ac3-8716680ca40a" providerId="ADAL" clId="{6DDB7206-A5A7-4A26-B6D6-6886004F7A2F}" dt="2023-03-20T21:50:14.080" v="223" actId="2696"/>
          <pc:sldLayoutMkLst>
            <pc:docMk/>
            <pc:sldMasterMk cId="2105899256" sldId="2147483672"/>
            <pc:sldLayoutMk cId="878554073" sldId="2147483673"/>
          </pc:sldLayoutMkLst>
        </pc:sldLayoutChg>
        <pc:sldLayoutChg chg="del">
          <pc:chgData name="Angelique White" userId="964a3624-6805-48a3-8ac3-8716680ca40a" providerId="ADAL" clId="{6DDB7206-A5A7-4A26-B6D6-6886004F7A2F}" dt="2023-03-20T21:50:14.080" v="223" actId="2696"/>
          <pc:sldLayoutMkLst>
            <pc:docMk/>
            <pc:sldMasterMk cId="2105899256" sldId="2147483672"/>
            <pc:sldLayoutMk cId="1000996879" sldId="2147483674"/>
          </pc:sldLayoutMkLst>
        </pc:sldLayoutChg>
        <pc:sldLayoutChg chg="del">
          <pc:chgData name="Angelique White" userId="964a3624-6805-48a3-8ac3-8716680ca40a" providerId="ADAL" clId="{6DDB7206-A5A7-4A26-B6D6-6886004F7A2F}" dt="2023-03-20T21:50:14.080" v="223" actId="2696"/>
          <pc:sldLayoutMkLst>
            <pc:docMk/>
            <pc:sldMasterMk cId="2105899256" sldId="2147483672"/>
            <pc:sldLayoutMk cId="2770593671" sldId="2147483675"/>
          </pc:sldLayoutMkLst>
        </pc:sldLayoutChg>
        <pc:sldLayoutChg chg="del">
          <pc:chgData name="Angelique White" userId="964a3624-6805-48a3-8ac3-8716680ca40a" providerId="ADAL" clId="{6DDB7206-A5A7-4A26-B6D6-6886004F7A2F}" dt="2023-03-20T21:50:14.080" v="223" actId="2696"/>
          <pc:sldLayoutMkLst>
            <pc:docMk/>
            <pc:sldMasterMk cId="2105899256" sldId="2147483672"/>
            <pc:sldLayoutMk cId="1559947248" sldId="2147483676"/>
          </pc:sldLayoutMkLst>
        </pc:sldLayoutChg>
        <pc:sldLayoutChg chg="del">
          <pc:chgData name="Angelique White" userId="964a3624-6805-48a3-8ac3-8716680ca40a" providerId="ADAL" clId="{6DDB7206-A5A7-4A26-B6D6-6886004F7A2F}" dt="2023-03-20T21:50:14.080" v="223" actId="2696"/>
          <pc:sldLayoutMkLst>
            <pc:docMk/>
            <pc:sldMasterMk cId="2105899256" sldId="2147483672"/>
            <pc:sldLayoutMk cId="1054563559" sldId="2147483677"/>
          </pc:sldLayoutMkLst>
        </pc:sldLayoutChg>
        <pc:sldLayoutChg chg="del">
          <pc:chgData name="Angelique White" userId="964a3624-6805-48a3-8ac3-8716680ca40a" providerId="ADAL" clId="{6DDB7206-A5A7-4A26-B6D6-6886004F7A2F}" dt="2023-03-20T21:50:14.080" v="223" actId="2696"/>
          <pc:sldLayoutMkLst>
            <pc:docMk/>
            <pc:sldMasterMk cId="2105899256" sldId="2147483672"/>
            <pc:sldLayoutMk cId="1582903667" sldId="2147483678"/>
          </pc:sldLayoutMkLst>
        </pc:sldLayoutChg>
        <pc:sldLayoutChg chg="del">
          <pc:chgData name="Angelique White" userId="964a3624-6805-48a3-8ac3-8716680ca40a" providerId="ADAL" clId="{6DDB7206-A5A7-4A26-B6D6-6886004F7A2F}" dt="2023-03-20T21:50:14.080" v="223" actId="2696"/>
          <pc:sldLayoutMkLst>
            <pc:docMk/>
            <pc:sldMasterMk cId="2105899256" sldId="2147483672"/>
            <pc:sldLayoutMk cId="1247347919" sldId="2147483679"/>
          </pc:sldLayoutMkLst>
        </pc:sldLayoutChg>
        <pc:sldLayoutChg chg="del">
          <pc:chgData name="Angelique White" userId="964a3624-6805-48a3-8ac3-8716680ca40a" providerId="ADAL" clId="{6DDB7206-A5A7-4A26-B6D6-6886004F7A2F}" dt="2023-03-20T21:50:14.080" v="223" actId="2696"/>
          <pc:sldLayoutMkLst>
            <pc:docMk/>
            <pc:sldMasterMk cId="2105899256" sldId="2147483672"/>
            <pc:sldLayoutMk cId="1795185785" sldId="2147483680"/>
          </pc:sldLayoutMkLst>
        </pc:sldLayoutChg>
        <pc:sldLayoutChg chg="del">
          <pc:chgData name="Angelique White" userId="964a3624-6805-48a3-8ac3-8716680ca40a" providerId="ADAL" clId="{6DDB7206-A5A7-4A26-B6D6-6886004F7A2F}" dt="2023-03-20T21:50:14.080" v="223" actId="2696"/>
          <pc:sldLayoutMkLst>
            <pc:docMk/>
            <pc:sldMasterMk cId="2105899256" sldId="2147483672"/>
            <pc:sldLayoutMk cId="3792006156" sldId="2147483681"/>
          </pc:sldLayoutMkLst>
        </pc:sldLayoutChg>
        <pc:sldLayoutChg chg="del">
          <pc:chgData name="Angelique White" userId="964a3624-6805-48a3-8ac3-8716680ca40a" providerId="ADAL" clId="{6DDB7206-A5A7-4A26-B6D6-6886004F7A2F}" dt="2023-03-20T21:50:14.080" v="223" actId="2696"/>
          <pc:sldLayoutMkLst>
            <pc:docMk/>
            <pc:sldMasterMk cId="2105899256" sldId="2147483672"/>
            <pc:sldLayoutMk cId="1683032235" sldId="2147483682"/>
          </pc:sldLayoutMkLst>
        </pc:sldLayoutChg>
        <pc:sldLayoutChg chg="del">
          <pc:chgData name="Angelique White" userId="964a3624-6805-48a3-8ac3-8716680ca40a" providerId="ADAL" clId="{6DDB7206-A5A7-4A26-B6D6-6886004F7A2F}" dt="2023-03-20T21:50:14.080" v="223" actId="2696"/>
          <pc:sldLayoutMkLst>
            <pc:docMk/>
            <pc:sldMasterMk cId="2105899256" sldId="2147483672"/>
            <pc:sldLayoutMk cId="2108166704" sldId="2147483683"/>
          </pc:sldLayoutMkLst>
        </pc:sldLayoutChg>
        <pc:sldLayoutChg chg="del">
          <pc:chgData name="Angelique White" userId="964a3624-6805-48a3-8ac3-8716680ca40a" providerId="ADAL" clId="{6DDB7206-A5A7-4A26-B6D6-6886004F7A2F}" dt="2023-03-20T21:50:14.080" v="223" actId="2696"/>
          <pc:sldLayoutMkLst>
            <pc:docMk/>
            <pc:sldMasterMk cId="2105899256" sldId="2147483672"/>
            <pc:sldLayoutMk cId="1473462154" sldId="2147483684"/>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FAA8CB-5C5A-44FE-819E-4DE5C1DBE92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2361E39C-23E9-4325-A6F9-14D32FE7149B}">
      <dgm:prSet/>
      <dgm:spPr/>
      <dgm:t>
        <a:bodyPr/>
        <a:lstStyle/>
        <a:p>
          <a:r>
            <a:rPr lang="en-GB" b="0" i="0" dirty="0"/>
            <a:t>Relationships are one of the most important aspects of our lives. People who are more socially connected to family, friends, or their community are happier, physically healthier, and live longer, with fewer mental health problems than people who are less well connected. </a:t>
          </a:r>
          <a:endParaRPr lang="en-US" dirty="0"/>
        </a:p>
      </dgm:t>
    </dgm:pt>
    <dgm:pt modelId="{840A676A-86B3-480F-8E73-66B1BAADFAC8}" type="parTrans" cxnId="{2A91F786-F23B-4732-9987-885E7128F1D9}">
      <dgm:prSet/>
      <dgm:spPr/>
      <dgm:t>
        <a:bodyPr/>
        <a:lstStyle/>
        <a:p>
          <a:endParaRPr lang="en-US"/>
        </a:p>
      </dgm:t>
    </dgm:pt>
    <dgm:pt modelId="{C2EED56F-7F1A-456E-9C2B-EA4F6EAA3167}" type="sibTrans" cxnId="{2A91F786-F23B-4732-9987-885E7128F1D9}">
      <dgm:prSet/>
      <dgm:spPr/>
      <dgm:t>
        <a:bodyPr/>
        <a:lstStyle/>
        <a:p>
          <a:endParaRPr lang="en-US"/>
        </a:p>
      </dgm:t>
    </dgm:pt>
    <dgm:pt modelId="{1B50C18A-3F40-4013-8185-FCC7BF34C1C5}">
      <dgm:prSet/>
      <dgm:spPr/>
      <dgm:t>
        <a:bodyPr/>
        <a:lstStyle/>
        <a:p>
          <a:r>
            <a:rPr lang="en-GB" b="0" i="0" dirty="0"/>
            <a:t>It’s not just the number of friends you have, and it’s not whether or not you’re in a committed relationship, but it’s the quality of your close relationships that matters. Living in conflict or within a toxic relationship is more damaging than being alone.</a:t>
          </a:r>
          <a:endParaRPr lang="en-US" dirty="0"/>
        </a:p>
      </dgm:t>
    </dgm:pt>
    <dgm:pt modelId="{1D658579-E45F-4E7B-984C-4E0723277789}" type="parTrans" cxnId="{47E8F892-BA00-4A44-955F-E509AA095834}">
      <dgm:prSet/>
      <dgm:spPr/>
      <dgm:t>
        <a:bodyPr/>
        <a:lstStyle/>
        <a:p>
          <a:endParaRPr lang="en-US"/>
        </a:p>
      </dgm:t>
    </dgm:pt>
    <dgm:pt modelId="{84C04046-A6AC-4D32-8B89-691A5A50EE82}" type="sibTrans" cxnId="{47E8F892-BA00-4A44-955F-E509AA095834}">
      <dgm:prSet/>
      <dgm:spPr/>
      <dgm:t>
        <a:bodyPr/>
        <a:lstStyle/>
        <a:p>
          <a:endParaRPr lang="en-US"/>
        </a:p>
      </dgm:t>
    </dgm:pt>
    <dgm:pt modelId="{83316CAF-5DF6-4C61-9D34-7F23CFD66859}" type="pres">
      <dgm:prSet presAssocID="{D0FAA8CB-5C5A-44FE-819E-4DE5C1DBE922}" presName="hierChild1" presStyleCnt="0">
        <dgm:presLayoutVars>
          <dgm:chPref val="1"/>
          <dgm:dir/>
          <dgm:animOne val="branch"/>
          <dgm:animLvl val="lvl"/>
          <dgm:resizeHandles/>
        </dgm:presLayoutVars>
      </dgm:prSet>
      <dgm:spPr/>
    </dgm:pt>
    <dgm:pt modelId="{8CD2ACEA-DF19-438F-9C52-3A436F3FE847}" type="pres">
      <dgm:prSet presAssocID="{2361E39C-23E9-4325-A6F9-14D32FE7149B}" presName="hierRoot1" presStyleCnt="0"/>
      <dgm:spPr/>
    </dgm:pt>
    <dgm:pt modelId="{E8F3DA55-8215-4D08-BBF5-9D8133EE0909}" type="pres">
      <dgm:prSet presAssocID="{2361E39C-23E9-4325-A6F9-14D32FE7149B}" presName="composite" presStyleCnt="0"/>
      <dgm:spPr/>
    </dgm:pt>
    <dgm:pt modelId="{90D5FA33-D56F-4A8E-B3DE-F5FBAC0A9841}" type="pres">
      <dgm:prSet presAssocID="{2361E39C-23E9-4325-A6F9-14D32FE7149B}" presName="background" presStyleLbl="node0" presStyleIdx="0" presStyleCnt="2"/>
      <dgm:spPr>
        <a:solidFill>
          <a:srgbClr val="92D050"/>
        </a:solidFill>
      </dgm:spPr>
    </dgm:pt>
    <dgm:pt modelId="{613A29CA-5899-44B0-9766-0C4AEAFD7771}" type="pres">
      <dgm:prSet presAssocID="{2361E39C-23E9-4325-A6F9-14D32FE7149B}" presName="text" presStyleLbl="fgAcc0" presStyleIdx="0" presStyleCnt="2" custScaleY="117165">
        <dgm:presLayoutVars>
          <dgm:chPref val="3"/>
        </dgm:presLayoutVars>
      </dgm:prSet>
      <dgm:spPr/>
    </dgm:pt>
    <dgm:pt modelId="{FAFD5990-E643-40C7-B872-E96E8642E7BC}" type="pres">
      <dgm:prSet presAssocID="{2361E39C-23E9-4325-A6F9-14D32FE7149B}" presName="hierChild2" presStyleCnt="0"/>
      <dgm:spPr/>
    </dgm:pt>
    <dgm:pt modelId="{26923E2A-229A-4EED-8A70-16C3074D18E3}" type="pres">
      <dgm:prSet presAssocID="{1B50C18A-3F40-4013-8185-FCC7BF34C1C5}" presName="hierRoot1" presStyleCnt="0"/>
      <dgm:spPr/>
    </dgm:pt>
    <dgm:pt modelId="{1F38FFC2-EE4C-46D1-A5ED-95D03531DCEC}" type="pres">
      <dgm:prSet presAssocID="{1B50C18A-3F40-4013-8185-FCC7BF34C1C5}" presName="composite" presStyleCnt="0"/>
      <dgm:spPr/>
    </dgm:pt>
    <dgm:pt modelId="{5F52CAC4-F753-4A1E-BD44-CCD9AA934498}" type="pres">
      <dgm:prSet presAssocID="{1B50C18A-3F40-4013-8185-FCC7BF34C1C5}" presName="background" presStyleLbl="node0" presStyleIdx="1" presStyleCnt="2"/>
      <dgm:spPr>
        <a:solidFill>
          <a:srgbClr val="92D050"/>
        </a:solidFill>
      </dgm:spPr>
    </dgm:pt>
    <dgm:pt modelId="{564816D1-742B-44F6-8656-04933C58604D}" type="pres">
      <dgm:prSet presAssocID="{1B50C18A-3F40-4013-8185-FCC7BF34C1C5}" presName="text" presStyleLbl="fgAcc0" presStyleIdx="1" presStyleCnt="2">
        <dgm:presLayoutVars>
          <dgm:chPref val="3"/>
        </dgm:presLayoutVars>
      </dgm:prSet>
      <dgm:spPr/>
    </dgm:pt>
    <dgm:pt modelId="{C685BC8F-5FA7-4546-92EC-BB25CFD9990D}" type="pres">
      <dgm:prSet presAssocID="{1B50C18A-3F40-4013-8185-FCC7BF34C1C5}" presName="hierChild2" presStyleCnt="0"/>
      <dgm:spPr/>
    </dgm:pt>
  </dgm:ptLst>
  <dgm:cxnLst>
    <dgm:cxn modelId="{DA619E5E-A3B8-4899-AABD-7ABBE56D0CBB}" type="presOf" srcId="{2361E39C-23E9-4325-A6F9-14D32FE7149B}" destId="{613A29CA-5899-44B0-9766-0C4AEAFD7771}" srcOrd="0" destOrd="0" presId="urn:microsoft.com/office/officeart/2005/8/layout/hierarchy1"/>
    <dgm:cxn modelId="{2A91F786-F23B-4732-9987-885E7128F1D9}" srcId="{D0FAA8CB-5C5A-44FE-819E-4DE5C1DBE922}" destId="{2361E39C-23E9-4325-A6F9-14D32FE7149B}" srcOrd="0" destOrd="0" parTransId="{840A676A-86B3-480F-8E73-66B1BAADFAC8}" sibTransId="{C2EED56F-7F1A-456E-9C2B-EA4F6EAA3167}"/>
    <dgm:cxn modelId="{47E8F892-BA00-4A44-955F-E509AA095834}" srcId="{D0FAA8CB-5C5A-44FE-819E-4DE5C1DBE922}" destId="{1B50C18A-3F40-4013-8185-FCC7BF34C1C5}" srcOrd="1" destOrd="0" parTransId="{1D658579-E45F-4E7B-984C-4E0723277789}" sibTransId="{84C04046-A6AC-4D32-8B89-691A5A50EE82}"/>
    <dgm:cxn modelId="{2B5276BB-BFCB-4474-9B4D-516AA12DDB67}" type="presOf" srcId="{D0FAA8CB-5C5A-44FE-819E-4DE5C1DBE922}" destId="{83316CAF-5DF6-4C61-9D34-7F23CFD66859}" srcOrd="0" destOrd="0" presId="urn:microsoft.com/office/officeart/2005/8/layout/hierarchy1"/>
    <dgm:cxn modelId="{9155C3F1-16BB-4A7C-9A0C-5309D6AE2D29}" type="presOf" srcId="{1B50C18A-3F40-4013-8185-FCC7BF34C1C5}" destId="{564816D1-742B-44F6-8656-04933C58604D}" srcOrd="0" destOrd="0" presId="urn:microsoft.com/office/officeart/2005/8/layout/hierarchy1"/>
    <dgm:cxn modelId="{BCCDBE9A-F73B-47BC-B6D4-DD7033675ABA}" type="presParOf" srcId="{83316CAF-5DF6-4C61-9D34-7F23CFD66859}" destId="{8CD2ACEA-DF19-438F-9C52-3A436F3FE847}" srcOrd="0" destOrd="0" presId="urn:microsoft.com/office/officeart/2005/8/layout/hierarchy1"/>
    <dgm:cxn modelId="{CB2D36BB-7759-49B7-B998-6853B8323264}" type="presParOf" srcId="{8CD2ACEA-DF19-438F-9C52-3A436F3FE847}" destId="{E8F3DA55-8215-4D08-BBF5-9D8133EE0909}" srcOrd="0" destOrd="0" presId="urn:microsoft.com/office/officeart/2005/8/layout/hierarchy1"/>
    <dgm:cxn modelId="{DB156D27-C53F-4E2E-A64A-365E79F4799E}" type="presParOf" srcId="{E8F3DA55-8215-4D08-BBF5-9D8133EE0909}" destId="{90D5FA33-D56F-4A8E-B3DE-F5FBAC0A9841}" srcOrd="0" destOrd="0" presId="urn:microsoft.com/office/officeart/2005/8/layout/hierarchy1"/>
    <dgm:cxn modelId="{49771A17-28E8-4DD8-98CB-F11D23879BC0}" type="presParOf" srcId="{E8F3DA55-8215-4D08-BBF5-9D8133EE0909}" destId="{613A29CA-5899-44B0-9766-0C4AEAFD7771}" srcOrd="1" destOrd="0" presId="urn:microsoft.com/office/officeart/2005/8/layout/hierarchy1"/>
    <dgm:cxn modelId="{E888EEB4-DC2E-4BCB-BBE8-20583E664C06}" type="presParOf" srcId="{8CD2ACEA-DF19-438F-9C52-3A436F3FE847}" destId="{FAFD5990-E643-40C7-B872-E96E8642E7BC}" srcOrd="1" destOrd="0" presId="urn:microsoft.com/office/officeart/2005/8/layout/hierarchy1"/>
    <dgm:cxn modelId="{46A0F082-3C55-4AEC-AB1E-F665D46BA189}" type="presParOf" srcId="{83316CAF-5DF6-4C61-9D34-7F23CFD66859}" destId="{26923E2A-229A-4EED-8A70-16C3074D18E3}" srcOrd="1" destOrd="0" presId="urn:microsoft.com/office/officeart/2005/8/layout/hierarchy1"/>
    <dgm:cxn modelId="{1C87446D-33A8-443E-97E4-E6D131E86A62}" type="presParOf" srcId="{26923E2A-229A-4EED-8A70-16C3074D18E3}" destId="{1F38FFC2-EE4C-46D1-A5ED-95D03531DCEC}" srcOrd="0" destOrd="0" presId="urn:microsoft.com/office/officeart/2005/8/layout/hierarchy1"/>
    <dgm:cxn modelId="{37F4B686-1F5B-4219-86BA-FD60F426209A}" type="presParOf" srcId="{1F38FFC2-EE4C-46D1-A5ED-95D03531DCEC}" destId="{5F52CAC4-F753-4A1E-BD44-CCD9AA934498}" srcOrd="0" destOrd="0" presId="urn:microsoft.com/office/officeart/2005/8/layout/hierarchy1"/>
    <dgm:cxn modelId="{88DC92F5-DBD6-4657-A822-B5E2E0BD65FA}" type="presParOf" srcId="{1F38FFC2-EE4C-46D1-A5ED-95D03531DCEC}" destId="{564816D1-742B-44F6-8656-04933C58604D}" srcOrd="1" destOrd="0" presId="urn:microsoft.com/office/officeart/2005/8/layout/hierarchy1"/>
    <dgm:cxn modelId="{1DB5F75D-291C-4E30-961F-CD5E6F5BBBB8}" type="presParOf" srcId="{26923E2A-229A-4EED-8A70-16C3074D18E3}" destId="{C685BC8F-5FA7-4546-92EC-BB25CFD9990D}" srcOrd="1" destOrd="0" presId="urn:microsoft.com/office/officeart/2005/8/layout/hierarchy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D5FA33-D56F-4A8E-B3DE-F5FBAC0A9841}">
      <dsp:nvSpPr>
        <dsp:cNvPr id="0" name=""/>
        <dsp:cNvSpPr/>
      </dsp:nvSpPr>
      <dsp:spPr>
        <a:xfrm>
          <a:off x="1166" y="448630"/>
          <a:ext cx="4095430" cy="3046991"/>
        </a:xfrm>
        <a:prstGeom prst="roundRect">
          <a:avLst>
            <a:gd name="adj" fmla="val 10000"/>
          </a:avLst>
        </a:prstGeom>
        <a:solidFill>
          <a:srgbClr val="92D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3A29CA-5899-44B0-9766-0C4AEAFD7771}">
      <dsp:nvSpPr>
        <dsp:cNvPr id="0" name=""/>
        <dsp:cNvSpPr/>
      </dsp:nvSpPr>
      <dsp:spPr>
        <a:xfrm>
          <a:off x="456214" y="880926"/>
          <a:ext cx="4095430" cy="304699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0" i="0" kern="1200" dirty="0"/>
            <a:t>Relationships are one of the most important aspects of our lives. People who are more socially connected to family, friends, or their community are happier, physically healthier, and live longer, with fewer mental health problems than people who are less well connected. </a:t>
          </a:r>
          <a:endParaRPr lang="en-US" sz="1900" kern="1200" dirty="0"/>
        </a:p>
      </dsp:txBody>
      <dsp:txXfrm>
        <a:off x="545457" y="970169"/>
        <a:ext cx="3916944" cy="2868505"/>
      </dsp:txXfrm>
    </dsp:sp>
    <dsp:sp modelId="{5F52CAC4-F753-4A1E-BD44-CCD9AA934498}">
      <dsp:nvSpPr>
        <dsp:cNvPr id="0" name=""/>
        <dsp:cNvSpPr/>
      </dsp:nvSpPr>
      <dsp:spPr>
        <a:xfrm>
          <a:off x="5006692" y="448630"/>
          <a:ext cx="4095430" cy="2600598"/>
        </a:xfrm>
        <a:prstGeom prst="roundRect">
          <a:avLst>
            <a:gd name="adj" fmla="val 10000"/>
          </a:avLst>
        </a:prstGeom>
        <a:solidFill>
          <a:srgbClr val="92D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4816D1-742B-44F6-8656-04933C58604D}">
      <dsp:nvSpPr>
        <dsp:cNvPr id="0" name=""/>
        <dsp:cNvSpPr/>
      </dsp:nvSpPr>
      <dsp:spPr>
        <a:xfrm>
          <a:off x="5461740" y="880926"/>
          <a:ext cx="4095430" cy="260059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0" i="0" kern="1200" dirty="0"/>
            <a:t>It’s not just the number of friends you have, and it’s not whether or not you’re in a committed relationship, but it’s the quality of your close relationships that matters. Living in conflict or within a toxic relationship is more damaging than being alone.</a:t>
          </a:r>
          <a:endParaRPr lang="en-US" sz="1900" kern="1200" dirty="0"/>
        </a:p>
      </dsp:txBody>
      <dsp:txXfrm>
        <a:off x="5537909" y="957095"/>
        <a:ext cx="3943092" cy="244826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51D7902-195E-43E8-837A-5B4907F21306}" type="datetimeFigureOut">
              <a:rPr lang="en-GB" smtClean="0"/>
              <a:t>15/04/2024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145ECFF-E2D3-4BC6-B5A1-A9361D6AFEE8}" type="slidenum">
              <a:rPr lang="en-GB" smtClean="0"/>
              <a:t>‹#›</a:t>
            </a:fld>
            <a:endParaRPr lang="en-GB"/>
          </a:p>
        </p:txBody>
      </p:sp>
    </p:spTree>
    <p:extLst>
      <p:ext uri="{BB962C8B-B14F-4D97-AF65-F5344CB8AC3E}">
        <p14:creationId xmlns:p14="http://schemas.microsoft.com/office/powerpoint/2010/main" val="2404250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45ECFF-E2D3-4BC6-B5A1-A9361D6AFEE8}" type="slidenum">
              <a:rPr lang="en-GB" smtClean="0"/>
              <a:t>1</a:t>
            </a:fld>
            <a:endParaRPr lang="en-GB" dirty="0"/>
          </a:p>
        </p:txBody>
      </p:sp>
    </p:spTree>
    <p:extLst>
      <p:ext uri="{BB962C8B-B14F-4D97-AF65-F5344CB8AC3E}">
        <p14:creationId xmlns:p14="http://schemas.microsoft.com/office/powerpoint/2010/main" val="3881972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45ECFF-E2D3-4BC6-B5A1-A9361D6AFEE8}" type="slidenum">
              <a:rPr lang="en-GB" smtClean="0"/>
              <a:t>10</a:t>
            </a:fld>
            <a:endParaRPr lang="en-GB"/>
          </a:p>
        </p:txBody>
      </p:sp>
    </p:spTree>
    <p:extLst>
      <p:ext uri="{BB962C8B-B14F-4D97-AF65-F5344CB8AC3E}">
        <p14:creationId xmlns:p14="http://schemas.microsoft.com/office/powerpoint/2010/main" val="2765211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145ECFF-E2D3-4BC6-B5A1-A9361D6AFEE8}" type="slidenum">
              <a:rPr lang="en-GB" smtClean="0"/>
              <a:t>11</a:t>
            </a:fld>
            <a:endParaRPr lang="en-GB"/>
          </a:p>
        </p:txBody>
      </p:sp>
    </p:spTree>
    <p:extLst>
      <p:ext uri="{BB962C8B-B14F-4D97-AF65-F5344CB8AC3E}">
        <p14:creationId xmlns:p14="http://schemas.microsoft.com/office/powerpoint/2010/main" val="1194726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145ECFF-E2D3-4BC6-B5A1-A9361D6AFEE8}" type="slidenum">
              <a:rPr lang="en-GB" smtClean="0"/>
              <a:t>18</a:t>
            </a:fld>
            <a:endParaRPr lang="en-GB"/>
          </a:p>
        </p:txBody>
      </p:sp>
    </p:spTree>
    <p:extLst>
      <p:ext uri="{BB962C8B-B14F-4D97-AF65-F5344CB8AC3E}">
        <p14:creationId xmlns:p14="http://schemas.microsoft.com/office/powerpoint/2010/main" val="1622604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a:t>Related to grooming</a:t>
            </a:r>
          </a:p>
        </p:txBody>
      </p:sp>
      <p:sp>
        <p:nvSpPr>
          <p:cNvPr id="4" name="Slide Number Placeholder 3"/>
          <p:cNvSpPr>
            <a:spLocks noGrp="1"/>
          </p:cNvSpPr>
          <p:nvPr>
            <p:ph type="sldNum" sz="quarter" idx="5"/>
          </p:nvPr>
        </p:nvSpPr>
        <p:spPr/>
        <p:txBody>
          <a:bodyPr/>
          <a:lstStyle/>
          <a:p>
            <a:fld id="{6145ECFF-E2D3-4BC6-B5A1-A9361D6AFEE8}" type="slidenum">
              <a:rPr lang="en-GB" smtClean="0"/>
              <a:t>19</a:t>
            </a:fld>
            <a:endParaRPr lang="en-GB"/>
          </a:p>
        </p:txBody>
      </p:sp>
    </p:spTree>
    <p:extLst>
      <p:ext uri="{BB962C8B-B14F-4D97-AF65-F5344CB8AC3E}">
        <p14:creationId xmlns:p14="http://schemas.microsoft.com/office/powerpoint/2010/main" val="113430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145ECFF-E2D3-4BC6-B5A1-A9361D6AFEE8}" type="slidenum">
              <a:rPr lang="en-GB" smtClean="0"/>
              <a:t>20</a:t>
            </a:fld>
            <a:endParaRPr lang="en-GB"/>
          </a:p>
        </p:txBody>
      </p:sp>
    </p:spTree>
    <p:extLst>
      <p:ext uri="{BB962C8B-B14F-4D97-AF65-F5344CB8AC3E}">
        <p14:creationId xmlns:p14="http://schemas.microsoft.com/office/powerpoint/2010/main" val="484901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145ECFF-E2D3-4BC6-B5A1-A9361D6AFEE8}" type="slidenum">
              <a:rPr lang="en-GB" smtClean="0"/>
              <a:t>21</a:t>
            </a:fld>
            <a:endParaRPr lang="en-GB"/>
          </a:p>
        </p:txBody>
      </p:sp>
    </p:spTree>
    <p:extLst>
      <p:ext uri="{BB962C8B-B14F-4D97-AF65-F5344CB8AC3E}">
        <p14:creationId xmlns:p14="http://schemas.microsoft.com/office/powerpoint/2010/main" val="270462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a:t>Rise –</a:t>
            </a:r>
          </a:p>
          <a:p>
            <a:r>
              <a:rPr lang="en-GB" dirty="0"/>
              <a:t>Relate- </a:t>
            </a:r>
          </a:p>
        </p:txBody>
      </p:sp>
      <p:sp>
        <p:nvSpPr>
          <p:cNvPr id="4" name="Slide Number Placeholder 3"/>
          <p:cNvSpPr>
            <a:spLocks noGrp="1"/>
          </p:cNvSpPr>
          <p:nvPr>
            <p:ph type="sldNum" sz="quarter" idx="5"/>
          </p:nvPr>
        </p:nvSpPr>
        <p:spPr/>
        <p:txBody>
          <a:bodyPr/>
          <a:lstStyle/>
          <a:p>
            <a:fld id="{6145ECFF-E2D3-4BC6-B5A1-A9361D6AFEE8}" type="slidenum">
              <a:rPr lang="en-GB" smtClean="0"/>
              <a:t>23</a:t>
            </a:fld>
            <a:endParaRPr lang="en-GB"/>
          </a:p>
        </p:txBody>
      </p:sp>
    </p:spTree>
    <p:extLst>
      <p:ext uri="{BB962C8B-B14F-4D97-AF65-F5344CB8AC3E}">
        <p14:creationId xmlns:p14="http://schemas.microsoft.com/office/powerpoint/2010/main" val="1801496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45ECFF-E2D3-4BC6-B5A1-A9361D6AFEE8}" type="slidenum">
              <a:rPr lang="en-GB" smtClean="0"/>
              <a:t>2</a:t>
            </a:fld>
            <a:endParaRPr lang="en-GB" dirty="0"/>
          </a:p>
        </p:txBody>
      </p:sp>
    </p:spTree>
    <p:extLst>
      <p:ext uri="{BB962C8B-B14F-4D97-AF65-F5344CB8AC3E}">
        <p14:creationId xmlns:p14="http://schemas.microsoft.com/office/powerpoint/2010/main" val="1193327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a:t>Mention what EOC do e.g. activities such as gym, boxing, restaurants etc</a:t>
            </a:r>
          </a:p>
          <a:p>
            <a:r>
              <a:rPr lang="en-GB" dirty="0"/>
              <a:t>Promote healthy relationships.  Strengthen relations</a:t>
            </a:r>
          </a:p>
        </p:txBody>
      </p:sp>
      <p:sp>
        <p:nvSpPr>
          <p:cNvPr id="4" name="Slide Number Placeholder 3"/>
          <p:cNvSpPr>
            <a:spLocks noGrp="1"/>
          </p:cNvSpPr>
          <p:nvPr>
            <p:ph type="sldNum" sz="quarter" idx="5"/>
          </p:nvPr>
        </p:nvSpPr>
        <p:spPr/>
        <p:txBody>
          <a:bodyPr/>
          <a:lstStyle/>
          <a:p>
            <a:fld id="{6145ECFF-E2D3-4BC6-B5A1-A9361D6AFEE8}" type="slidenum">
              <a:rPr lang="en-GB" smtClean="0"/>
              <a:t>3</a:t>
            </a:fld>
            <a:endParaRPr lang="en-GB" dirty="0"/>
          </a:p>
        </p:txBody>
      </p:sp>
    </p:spTree>
    <p:extLst>
      <p:ext uri="{BB962C8B-B14F-4D97-AF65-F5344CB8AC3E}">
        <p14:creationId xmlns:p14="http://schemas.microsoft.com/office/powerpoint/2010/main" val="2638977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45ECFF-E2D3-4BC6-B5A1-A9361D6AFEE8}" type="slidenum">
              <a:rPr lang="en-GB" smtClean="0"/>
              <a:t>4</a:t>
            </a:fld>
            <a:endParaRPr lang="en-GB" dirty="0"/>
          </a:p>
        </p:txBody>
      </p:sp>
    </p:spTree>
    <p:extLst>
      <p:ext uri="{BB962C8B-B14F-4D97-AF65-F5344CB8AC3E}">
        <p14:creationId xmlns:p14="http://schemas.microsoft.com/office/powerpoint/2010/main" val="4124343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a:t>An understanding of where your child is developmentally can enhance parental understanding of child’s behaviour/actions</a:t>
            </a:r>
          </a:p>
        </p:txBody>
      </p:sp>
      <p:sp>
        <p:nvSpPr>
          <p:cNvPr id="4" name="Slide Number Placeholder 3"/>
          <p:cNvSpPr>
            <a:spLocks noGrp="1"/>
          </p:cNvSpPr>
          <p:nvPr>
            <p:ph type="sldNum" sz="quarter" idx="5"/>
          </p:nvPr>
        </p:nvSpPr>
        <p:spPr/>
        <p:txBody>
          <a:bodyPr/>
          <a:lstStyle/>
          <a:p>
            <a:fld id="{6145ECFF-E2D3-4BC6-B5A1-A9361D6AFEE8}" type="slidenum">
              <a:rPr lang="en-GB" smtClean="0"/>
              <a:t>5</a:t>
            </a:fld>
            <a:endParaRPr lang="en-GB" dirty="0"/>
          </a:p>
        </p:txBody>
      </p:sp>
    </p:spTree>
    <p:extLst>
      <p:ext uri="{BB962C8B-B14F-4D97-AF65-F5344CB8AC3E}">
        <p14:creationId xmlns:p14="http://schemas.microsoft.com/office/powerpoint/2010/main" val="3598641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a:t>The building blocks demonstrates the different areas are related and how they can enhance the parent/child relationship</a:t>
            </a:r>
          </a:p>
          <a:p>
            <a:pPr marL="228600" indent="-228600">
              <a:buAutoNum type="arabicPeriod"/>
            </a:pPr>
            <a:r>
              <a:rPr lang="en-GB" dirty="0"/>
              <a:t>Foundation </a:t>
            </a:r>
          </a:p>
          <a:p>
            <a:pPr marL="228600" indent="-228600">
              <a:buAutoNum type="arabicPeriod"/>
            </a:pPr>
            <a:r>
              <a:rPr lang="en-GB" dirty="0"/>
              <a:t>Parent child relationship major influence on how children feel about themselves self-esteem. Positive parent child able to teach right from wrong</a:t>
            </a:r>
          </a:p>
          <a:p>
            <a:pPr marL="228600" indent="-228600">
              <a:buAutoNum type="arabicPeriod"/>
            </a:pPr>
            <a:r>
              <a:rPr lang="en-GB" dirty="0"/>
              <a:t>Family and community </a:t>
            </a:r>
            <a:r>
              <a:rPr lang="en-GB" dirty="0" err="1"/>
              <a:t>interralated</a:t>
            </a:r>
            <a:r>
              <a:rPr lang="en-GB" dirty="0"/>
              <a:t> </a:t>
            </a:r>
          </a:p>
          <a:p>
            <a:pPr marL="228600" indent="-228600">
              <a:buAutoNum type="arabicPeriod"/>
            </a:pPr>
            <a:r>
              <a:rPr lang="en-GB" dirty="0"/>
              <a:t>Process of discipline – variety of techniques SFSC see d</a:t>
            </a:r>
          </a:p>
        </p:txBody>
      </p:sp>
      <p:sp>
        <p:nvSpPr>
          <p:cNvPr id="4" name="Slide Number Placeholder 3"/>
          <p:cNvSpPr>
            <a:spLocks noGrp="1"/>
          </p:cNvSpPr>
          <p:nvPr>
            <p:ph type="sldNum" sz="quarter" idx="5"/>
          </p:nvPr>
        </p:nvSpPr>
        <p:spPr/>
        <p:txBody>
          <a:bodyPr/>
          <a:lstStyle/>
          <a:p>
            <a:fld id="{6145ECFF-E2D3-4BC6-B5A1-A9361D6AFEE8}" type="slidenum">
              <a:rPr lang="en-GB" smtClean="0"/>
              <a:t>6</a:t>
            </a:fld>
            <a:endParaRPr lang="en-GB"/>
          </a:p>
        </p:txBody>
      </p:sp>
    </p:spTree>
    <p:extLst>
      <p:ext uri="{BB962C8B-B14F-4D97-AF65-F5344CB8AC3E}">
        <p14:creationId xmlns:p14="http://schemas.microsoft.com/office/powerpoint/2010/main" val="2664091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45ECFF-E2D3-4BC6-B5A1-A9361D6AFEE8}" type="slidenum">
              <a:rPr lang="en-GB" smtClean="0"/>
              <a:t>7</a:t>
            </a:fld>
            <a:endParaRPr lang="en-GB"/>
          </a:p>
        </p:txBody>
      </p:sp>
    </p:spTree>
    <p:extLst>
      <p:ext uri="{BB962C8B-B14F-4D97-AF65-F5344CB8AC3E}">
        <p14:creationId xmlns:p14="http://schemas.microsoft.com/office/powerpoint/2010/main" val="228937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45ECFF-E2D3-4BC6-B5A1-A9361D6AFEE8}" type="slidenum">
              <a:rPr lang="en-GB" smtClean="0"/>
              <a:t>8</a:t>
            </a:fld>
            <a:endParaRPr lang="en-GB"/>
          </a:p>
        </p:txBody>
      </p:sp>
    </p:spTree>
    <p:extLst>
      <p:ext uri="{BB962C8B-B14F-4D97-AF65-F5344CB8AC3E}">
        <p14:creationId xmlns:p14="http://schemas.microsoft.com/office/powerpoint/2010/main" val="841264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45ECFF-E2D3-4BC6-B5A1-A9361D6AFEE8}" type="slidenum">
              <a:rPr lang="en-GB" smtClean="0"/>
              <a:t>9</a:t>
            </a:fld>
            <a:endParaRPr lang="en-GB"/>
          </a:p>
        </p:txBody>
      </p:sp>
    </p:spTree>
    <p:extLst>
      <p:ext uri="{BB962C8B-B14F-4D97-AF65-F5344CB8AC3E}">
        <p14:creationId xmlns:p14="http://schemas.microsoft.com/office/powerpoint/2010/main" val="2948772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1"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sz="1801" dirty="0"/>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4"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lvl="0"/>
            <a:endParaRPr lang="en-US" sz="1801"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90" y="0"/>
            <a:ext cx="6803141"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lvl="0"/>
            <a:endParaRPr lang="en-US" sz="1801" dirty="0">
              <a:solidFill>
                <a:schemeClr val="tx1"/>
              </a:solidFill>
            </a:endParaRPr>
          </a:p>
        </p:txBody>
      </p:sp>
      <p:sp>
        <p:nvSpPr>
          <p:cNvPr id="2" name="Title 1"/>
          <p:cNvSpPr>
            <a:spLocks noGrp="1"/>
          </p:cNvSpPr>
          <p:nvPr>
            <p:ph type="ctrTitle"/>
          </p:nvPr>
        </p:nvSpPr>
        <p:spPr>
          <a:xfrm>
            <a:off x="3403093" y="1984248"/>
            <a:ext cx="5385817" cy="1225296"/>
          </a:xfrm>
        </p:spPr>
        <p:txBody>
          <a:bodyPr tIns="0" anchor="t">
            <a:no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4349498" y="3483864"/>
            <a:ext cx="3493008" cy="878908"/>
          </a:xfrm>
        </p:spPr>
        <p:txBody>
          <a:bodyPr lIns="0" tIns="0" rIns="0" bIns="0">
            <a:noAutofit/>
          </a:bodyPr>
          <a:lstStyle>
            <a:lvl1pPr marL="0" indent="0" algn="ctr">
              <a:buNone/>
              <a:defRPr sz="2400"/>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717856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0"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3" y="841248"/>
            <a:ext cx="10671049"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9" y="2491687"/>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1" b="1" cap="all" spc="0" baseline="0">
                <a:solidFill>
                  <a:schemeClr val="accent6"/>
                </a:solidFill>
                <a:latin typeface="Arial" panose="020B0604020202020204" pitchFamily="34" charset="0"/>
                <a:cs typeface="Arial" panose="020B0604020202020204" pitchFamily="34" charset="0"/>
              </a:defRPr>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5" y="2111058"/>
            <a:ext cx="704089"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7"/>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1" b="1" cap="all" spc="0" baseline="0">
                <a:solidFill>
                  <a:schemeClr val="accent6"/>
                </a:solidFill>
                <a:latin typeface="Arial" panose="020B0604020202020204" pitchFamily="34" charset="0"/>
                <a:cs typeface="Arial" panose="020B0604020202020204" pitchFamily="34" charset="0"/>
              </a:defRPr>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6" y="2111058"/>
            <a:ext cx="704089"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1"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7"/>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1" b="1" cap="all" spc="0" baseline="0">
                <a:solidFill>
                  <a:schemeClr val="accent6"/>
                </a:solidFill>
                <a:latin typeface="Arial" panose="020B0604020202020204" pitchFamily="34" charset="0"/>
                <a:cs typeface="Arial" panose="020B0604020202020204" pitchFamily="34" charset="0"/>
              </a:defRPr>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79" y="2111058"/>
            <a:ext cx="704089"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6"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7"/>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1" b="1" cap="all" spc="0" baseline="0">
                <a:solidFill>
                  <a:schemeClr val="accent6"/>
                </a:solidFill>
                <a:latin typeface="Arial" panose="020B0604020202020204" pitchFamily="34" charset="0"/>
                <a:cs typeface="Arial" panose="020B0604020202020204" pitchFamily="34" charset="0"/>
              </a:defRPr>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2" y="2111058"/>
            <a:ext cx="704089"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8" y="2491687"/>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1" b="1" cap="all" spc="0" baseline="0">
                <a:solidFill>
                  <a:schemeClr val="accent6"/>
                </a:solidFill>
                <a:latin typeface="Arial" panose="020B0604020202020204" pitchFamily="34" charset="0"/>
                <a:cs typeface="Arial" panose="020B0604020202020204" pitchFamily="34" charset="0"/>
              </a:defRPr>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9"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51"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2350919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1"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1" rIns="91440" bIns="45721" numCol="1" anchor="t" anchorCtr="0" compatLnSpc="1">
            <a:prstTxWarp prst="textNoShape">
              <a:avLst/>
            </a:prstTxWarp>
            <a:noAutofit/>
          </a:bodyPr>
          <a:lstStyle/>
          <a:p>
            <a:pPr lvl="0"/>
            <a:endParaRPr lang="en-US" sz="1801"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3" y="-1"/>
            <a:ext cx="1970628"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1" rIns="91440" bIns="45721" numCol="1" anchor="t" anchorCtr="0" compatLnSpc="1">
            <a:prstTxWarp prst="textNoShape">
              <a:avLst/>
            </a:prstTxWarp>
            <a:noAutofit/>
          </a:bodyPr>
          <a:lstStyle/>
          <a:p>
            <a:pPr lvl="0"/>
            <a:endParaRPr lang="en-US" sz="1801"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2" y="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1" rIns="91440" bIns="45721" numCol="1" anchor="t" anchorCtr="0" compatLnSpc="1">
            <a:prstTxWarp prst="textNoShape">
              <a:avLst/>
            </a:prstTxWarp>
            <a:noAutofit/>
          </a:bodyPr>
          <a:lstStyle/>
          <a:p>
            <a:pPr lvl="0"/>
            <a:endParaRPr lang="en-US" sz="1801"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4" y="590135"/>
            <a:ext cx="775020"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801"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41"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1" b="1" cap="all" spc="0" baseline="0">
                <a:solidFill>
                  <a:schemeClr val="accent6"/>
                </a:solidFill>
                <a:latin typeface="Arial" panose="020B0604020202020204" pitchFamily="34" charset="0"/>
                <a:cs typeface="Arial" panose="020B0604020202020204" pitchFamily="34" charset="0"/>
              </a:defRPr>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1" b="1" cap="all" spc="0" baseline="0">
                <a:solidFill>
                  <a:schemeClr val="accent6"/>
                </a:solidFill>
                <a:latin typeface="Arial" panose="020B0604020202020204" pitchFamily="34" charset="0"/>
                <a:cs typeface="Arial" panose="020B0604020202020204" pitchFamily="34" charset="0"/>
              </a:defRPr>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1" b="1" cap="all" spc="0" baseline="0">
                <a:solidFill>
                  <a:schemeClr val="accent6"/>
                </a:solidFill>
                <a:latin typeface="Arial" panose="020B0604020202020204" pitchFamily="34" charset="0"/>
                <a:cs typeface="Arial" panose="020B0604020202020204" pitchFamily="34" charset="0"/>
              </a:defRPr>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8"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1" b="1" cap="all" spc="0" baseline="0">
                <a:solidFill>
                  <a:schemeClr val="accent6"/>
                </a:solidFill>
                <a:latin typeface="Arial" panose="020B0604020202020204" pitchFamily="34" charset="0"/>
                <a:cs typeface="Arial" panose="020B0604020202020204" pitchFamily="34" charset="0"/>
              </a:defRPr>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30"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1" b="1" cap="all" spc="0" baseline="0">
                <a:solidFill>
                  <a:schemeClr val="accent6"/>
                </a:solidFill>
                <a:latin typeface="Arial" panose="020B0604020202020204" pitchFamily="34" charset="0"/>
                <a:cs typeface="Arial" panose="020B0604020202020204" pitchFamily="34" charset="0"/>
              </a:defRPr>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4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30"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9" y="4187681"/>
            <a:ext cx="10812361"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0635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5" y="1243584"/>
            <a:ext cx="8165593"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7" y="-2783"/>
            <a:ext cx="3443289"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801"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3"/>
            <a:ext cx="1734411"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2" y="-2783"/>
            <a:ext cx="1716116"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801"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7" y="3440505"/>
            <a:ext cx="3443289"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801"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60" y="3440507"/>
            <a:ext cx="1719262" cy="1724025"/>
          </a:xfrm>
          <a:prstGeom prst="rect">
            <a:avLst/>
          </a:prstGeom>
        </p:spPr>
      </p:pic>
      <p:sp>
        <p:nvSpPr>
          <p:cNvPr id="3" name="Text Placeholder 2"/>
          <p:cNvSpPr>
            <a:spLocks noGrp="1"/>
          </p:cNvSpPr>
          <p:nvPr>
            <p:ph type="body" idx="1"/>
          </p:nvPr>
        </p:nvSpPr>
        <p:spPr>
          <a:xfrm>
            <a:off x="3977642" y="2330704"/>
            <a:ext cx="3822192" cy="411480"/>
          </a:xfrm>
        </p:spPr>
        <p:txBody>
          <a:bodyPr anchor="t">
            <a:noAutofit/>
          </a:bodyPr>
          <a:lstStyle>
            <a:lvl1pPr marL="0" indent="0">
              <a:spcBef>
                <a:spcPts val="0"/>
              </a:spcBef>
              <a:buNone/>
              <a:defRPr sz="1801" b="1" cap="all" baseline="0">
                <a:latin typeface="Arial" panose="020B0604020202020204" pitchFamily="34" charset="0"/>
                <a:cs typeface="Arial" panose="020B0604020202020204" pitchFamily="34" charset="0"/>
              </a:defRPr>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3" y="2877312"/>
            <a:ext cx="3741929"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2" y="2330704"/>
            <a:ext cx="3822192" cy="411480"/>
          </a:xfrm>
        </p:spPr>
        <p:txBody>
          <a:bodyPr anchor="t">
            <a:noAutofit/>
          </a:bodyPr>
          <a:lstStyle>
            <a:lvl1pPr marL="0" indent="0">
              <a:spcBef>
                <a:spcPts val="0"/>
              </a:spcBef>
              <a:buNone/>
              <a:defRPr sz="1801" b="1" cap="all" baseline="0">
                <a:latin typeface="Arial" panose="020B0604020202020204" pitchFamily="34" charset="0"/>
                <a:cs typeface="Arial" panose="020B0604020202020204" pitchFamily="34" charset="0"/>
              </a:defRPr>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4" y="2877312"/>
            <a:ext cx="3741929"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17562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3" y="1234440"/>
            <a:ext cx="10671049"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1" b="1" cap="all" spc="0" baseline="0">
                <a:solidFill>
                  <a:schemeClr val="accent6"/>
                </a:solidFill>
                <a:latin typeface="Arial" panose="020B0604020202020204" pitchFamily="34" charset="0"/>
                <a:cs typeface="Arial" panose="020B0604020202020204" pitchFamily="34" charset="0"/>
              </a:defRPr>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8"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6" y="3950208"/>
            <a:ext cx="2770633" cy="2206752"/>
          </a:xfrm>
          <a:noFill/>
        </p:spPr>
        <p:txBody>
          <a:bodyPr lIns="91440" rIns="91440" anchor="t">
            <a:noAutofit/>
          </a:bodyPr>
          <a:lstStyle>
            <a:lvl1pPr marL="347476" indent="-347476" algn="l">
              <a:spcBef>
                <a:spcPts val="361"/>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1" b="1" cap="all" spc="0" baseline="0">
                <a:solidFill>
                  <a:schemeClr val="accent6"/>
                </a:solidFill>
                <a:latin typeface="Arial" panose="020B0604020202020204" pitchFamily="34" charset="0"/>
                <a:cs typeface="Arial" panose="020B0604020202020204" pitchFamily="34" charset="0"/>
              </a:defRPr>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50"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8" y="3950208"/>
            <a:ext cx="2770633" cy="2206752"/>
          </a:xfrm>
          <a:noFill/>
        </p:spPr>
        <p:txBody>
          <a:bodyPr lIns="91440" rIns="91440" anchor="t">
            <a:noAutofit/>
          </a:bodyPr>
          <a:lstStyle>
            <a:lvl1pPr marL="347476" indent="-347476" algn="l">
              <a:spcBef>
                <a:spcPts val="361"/>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1"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1" b="1" cap="all" spc="0" baseline="0">
                <a:solidFill>
                  <a:schemeClr val="accent6"/>
                </a:solidFill>
                <a:latin typeface="Arial" panose="020B0604020202020204" pitchFamily="34" charset="0"/>
                <a:cs typeface="Arial" panose="020B0604020202020204" pitchFamily="34" charset="0"/>
              </a:defRPr>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6"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3" y="3950208"/>
            <a:ext cx="2770633" cy="2206752"/>
          </a:xfrm>
          <a:noFill/>
        </p:spPr>
        <p:txBody>
          <a:bodyPr lIns="91440" rIns="91440" anchor="t">
            <a:noAutofit/>
          </a:bodyPr>
          <a:lstStyle>
            <a:lvl1pPr marL="347476" indent="-347476" algn="l">
              <a:spcBef>
                <a:spcPts val="361"/>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181203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9" y="-14287"/>
            <a:ext cx="3433764"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sz="1801"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9" y="3438525"/>
            <a:ext cx="3433764"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sz="1801"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8"/>
            <a:ext cx="2200276"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sz="1801"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7"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sz="1801"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60" y="5667619"/>
            <a:ext cx="775020"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801" dirty="0"/>
          </a:p>
        </p:txBody>
      </p:sp>
      <p:sp>
        <p:nvSpPr>
          <p:cNvPr id="2" name="Title 1"/>
          <p:cNvSpPr>
            <a:spLocks noGrp="1"/>
          </p:cNvSpPr>
          <p:nvPr>
            <p:ph type="title"/>
          </p:nvPr>
        </p:nvSpPr>
        <p:spPr>
          <a:xfrm>
            <a:off x="1508761" y="1883664"/>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1" y="2837689"/>
            <a:ext cx="5879593"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2741713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1"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lvl="0"/>
            <a:endParaRPr lang="en-US" sz="1801"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7" y="13144"/>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sz="1801"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7" y="-25041"/>
            <a:ext cx="3432190" cy="3432191"/>
          </a:xfrm>
          <a:prstGeom prst="rect">
            <a:avLst/>
          </a:prstGeom>
        </p:spPr>
      </p:pic>
      <p:sp>
        <p:nvSpPr>
          <p:cNvPr id="2" name="Title 1"/>
          <p:cNvSpPr>
            <a:spLocks noGrp="1"/>
          </p:cNvSpPr>
          <p:nvPr>
            <p:ph type="ctrTitle"/>
          </p:nvPr>
        </p:nvSpPr>
        <p:spPr>
          <a:xfrm>
            <a:off x="1527049" y="1975104"/>
            <a:ext cx="4169664" cy="667512"/>
          </a:xfr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7" y="2846832"/>
            <a:ext cx="4169664" cy="2176272"/>
          </a:xfrm>
        </p:spPr>
        <p:txBody>
          <a:bodyPr lIns="91440" tIns="0" rIns="91440" bIns="0">
            <a:noAutofit/>
          </a:bodyPr>
          <a:lstStyle>
            <a:lvl1pPr marL="0" indent="0" algn="l">
              <a:spcBef>
                <a:spcPts val="576"/>
              </a:spcBef>
              <a:buNone/>
              <a:defRPr sz="2400"/>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33683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7" y="-2783"/>
            <a:ext cx="3443289"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801"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3"/>
            <a:ext cx="1734411"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2" y="-2783"/>
            <a:ext cx="1716116"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801"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7" y="3440505"/>
            <a:ext cx="3443289"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801"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60" y="3440507"/>
            <a:ext cx="1719262"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5" y="1243584"/>
            <a:ext cx="8165593"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3" y="2255520"/>
            <a:ext cx="3741929"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4" y="2255520"/>
            <a:ext cx="3741929"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0927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3"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lvl="0"/>
            <a:endParaRPr lang="en-US" sz="1801"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4"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lvl="0"/>
            <a:endParaRPr lang="en-US" sz="1801" dirty="0">
              <a:solidFill>
                <a:schemeClr val="tx1"/>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52228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3"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lvl="0"/>
            <a:endParaRPr lang="en-US" sz="1801"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4"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lvl="0"/>
            <a:endParaRPr lang="en-US" sz="1801" dirty="0">
              <a:solidFill>
                <a:schemeClr val="tx1"/>
              </a:solidFill>
            </a:endParaRP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12495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4"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lvl="0"/>
            <a:endParaRPr lang="en-US" sz="1801" dirty="0">
              <a:solidFill>
                <a:schemeClr val="tx1"/>
              </a:solidFill>
            </a:endParaRPr>
          </a:p>
        </p:txBody>
      </p:sp>
      <p:sp>
        <p:nvSpPr>
          <p:cNvPr id="2" name="Title 1"/>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9" y="987428"/>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62480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5" y="3405022"/>
            <a:ext cx="5739698"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sz="1801"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801"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2" y="3"/>
            <a:ext cx="5739698"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801"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sz="1801"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20" y="4577661"/>
            <a:ext cx="775020"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sz="1801"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6">
              <a:lnSpc>
                <a:spcPct val="150000"/>
              </a:lnSpc>
              <a:spcBef>
                <a:spcPts val="0"/>
              </a:spcBef>
              <a:defRPr sz="2000"/>
            </a:lvl2pPr>
            <a:lvl3pPr marL="685809">
              <a:lnSpc>
                <a:spcPct val="150000"/>
              </a:lnSpc>
              <a:spcBef>
                <a:spcPts val="0"/>
              </a:spcBef>
              <a:defRPr sz="1801"/>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543847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4"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lvl="0"/>
            <a:endParaRPr lang="en-US" sz="1801" dirty="0">
              <a:solidFill>
                <a:schemeClr val="tx1"/>
              </a:solidFill>
            </a:endParaRPr>
          </a:p>
        </p:txBody>
      </p:sp>
      <p:sp>
        <p:nvSpPr>
          <p:cNvPr id="2" name="Title 1"/>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9" y="987428"/>
            <a:ext cx="6172201" cy="4873625"/>
          </a:xfrm>
        </p:spPr>
        <p:txBody>
          <a:bodyPr anchor="t"/>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97832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7"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5"/>
            <a:ext cx="7766937"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897147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12786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6" y="2700869"/>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6"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857961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6" y="2160589"/>
            <a:ext cx="4184034"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69" y="2160590"/>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518887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6"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6" y="2737247"/>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4"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7"/>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4/15/2024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581255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4/15/2024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200714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533558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2" y="514926"/>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06851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5"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14463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1" y="3427339"/>
            <a:ext cx="3430201"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1" rIns="91440" bIns="45721" numCol="1" anchor="t" anchorCtr="0" compatLnSpc="1">
            <a:prstTxWarp prst="textNoShape">
              <a:avLst/>
            </a:prstTxWarp>
            <a:noAutofit/>
          </a:bodyPr>
          <a:lstStyle/>
          <a:p>
            <a:pPr lvl="0"/>
            <a:endParaRPr lang="en-US" sz="1801"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1" y="3427339"/>
            <a:ext cx="3430201"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1" rIns="91440" bIns="45721" numCol="1" anchor="t" anchorCtr="0" compatLnSpc="1">
            <a:prstTxWarp prst="textNoShape">
              <a:avLst/>
            </a:prstTxWarp>
            <a:noAutofit/>
          </a:bodyPr>
          <a:lstStyle/>
          <a:p>
            <a:pPr lvl="0"/>
            <a:endParaRPr lang="en-US" sz="1801"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4"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1" rIns="91440" bIns="45721" numCol="1" anchor="t" anchorCtr="0" compatLnSpc="1">
            <a:prstTxWarp prst="textNoShape">
              <a:avLst/>
            </a:prstTxWarp>
            <a:noAutofit/>
          </a:bodyPr>
          <a:lstStyle/>
          <a:p>
            <a:pPr lvl="0"/>
            <a:endParaRPr lang="en-US" sz="1801" dirty="0">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userDrawn="1">
            <p:ph type="ftr" sz="quarter" idx="11"/>
          </p:nvPr>
        </p:nvSpPr>
        <p:spPr>
          <a:xfrm>
            <a:off x="4224530" y="457200"/>
            <a:ext cx="3200400" cy="274320"/>
          </a:xfrm>
        </p:spPr>
        <p:txBody>
          <a:bodyPr>
            <a:noAutofit/>
          </a:bodyPr>
          <a:lstStyle/>
          <a:p>
            <a:r>
              <a:rPr lang="en-US"/>
              <a:t>Presentation title</a:t>
            </a:r>
            <a:endParaRPr lang="en-US" dirty="0"/>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4" y="872"/>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1" rIns="91440" bIns="45721" numCol="1" anchor="t" anchorCtr="0" compatLnSpc="1">
            <a:prstTxWarp prst="textNoShape">
              <a:avLst/>
            </a:prstTxWarp>
            <a:noAutofit/>
          </a:bodyPr>
          <a:lstStyle/>
          <a:p>
            <a:pPr lvl="0"/>
            <a:endParaRPr lang="en-US" sz="1801" dirty="0">
              <a:solidFill>
                <a:schemeClr val="tx1"/>
              </a:solidFill>
            </a:endParaRPr>
          </a:p>
        </p:txBody>
      </p:sp>
    </p:spTree>
    <p:extLst>
      <p:ext uri="{BB962C8B-B14F-4D97-AF65-F5344CB8AC3E}">
        <p14:creationId xmlns:p14="http://schemas.microsoft.com/office/powerpoint/2010/main" val="37399467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6"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6"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244749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6"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0"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sz="1800" dirty="0">
              <a:solidFill>
                <a:schemeClr val="accent1">
                  <a:lumMod val="60000"/>
                  <a:lumOff val="40000"/>
                </a:schemeClr>
              </a:solidFill>
              <a:latin typeface="Arial"/>
            </a:endParaRPr>
          </a:p>
        </p:txBody>
      </p:sp>
    </p:spTree>
    <p:extLst>
      <p:ext uri="{BB962C8B-B14F-4D97-AF65-F5344CB8AC3E}">
        <p14:creationId xmlns:p14="http://schemas.microsoft.com/office/powerpoint/2010/main" val="39689198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6"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6"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133378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1" y="4013200"/>
            <a:ext cx="8596670"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6"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0"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172246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1" y="4013200"/>
            <a:ext cx="8596670"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6"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689568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895402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4" y="609601"/>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6377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8"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lvl="0"/>
            <a:endParaRPr lang="en-US" sz="1801"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3"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1" rIns="91440" bIns="45721" numCol="1" anchor="t" anchorCtr="0" compatLnSpc="1">
            <a:prstTxWarp prst="textNoShape">
              <a:avLst/>
            </a:prstTxWarp>
            <a:noAutofit/>
          </a:bodyPr>
          <a:lstStyle/>
          <a:p>
            <a:pPr lvl="0"/>
            <a:endParaRPr lang="en-US" sz="1801"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5"/>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1" rIns="91440" bIns="45721" numCol="1" anchor="t" anchorCtr="0" compatLnSpc="1">
            <a:prstTxWarp prst="textNoShape">
              <a:avLst/>
            </a:prstTxWarp>
            <a:noAutofit/>
          </a:bodyPr>
          <a:lstStyle/>
          <a:p>
            <a:pPr lvl="0"/>
            <a:endParaRPr lang="en-US" sz="1801"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1" y="5"/>
            <a:ext cx="2959204"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1" rIns="91440" bIns="45721" numCol="1" anchor="t" anchorCtr="0" compatLnSpc="1">
            <a:prstTxWarp prst="textNoShape">
              <a:avLst/>
            </a:prstTxWarp>
            <a:noAutofit/>
          </a:bodyPr>
          <a:lstStyle/>
          <a:p>
            <a:pPr lvl="0"/>
            <a:endParaRPr lang="en-US" sz="1801"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5" y="3130664"/>
            <a:ext cx="3106249"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1" rIns="91440" bIns="45721" numCol="1" anchor="t" anchorCtr="0" compatLnSpc="1">
            <a:prstTxWarp prst="textNoShape">
              <a:avLst/>
            </a:prstTxWarp>
            <a:noAutofit/>
          </a:bodyPr>
          <a:lstStyle/>
          <a:p>
            <a:pPr lvl="0"/>
            <a:endParaRPr lang="en-US" sz="1801"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801"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6" indent="0">
              <a:buNone/>
              <a:defRPr sz="2000">
                <a:solidFill>
                  <a:schemeClr val="tx1">
                    <a:tint val="75000"/>
                  </a:schemeClr>
                </a:solidFill>
              </a:defRPr>
            </a:lvl2pPr>
            <a:lvl3pPr marL="914411" indent="0">
              <a:buNone/>
              <a:defRPr sz="1801">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12249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3"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lvl="0"/>
            <a:endParaRPr lang="en-US" sz="1801"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7" y="2103120"/>
            <a:ext cx="11119104" cy="4434840"/>
          </a:xfrm>
        </p:spPr>
        <p:txBody>
          <a:bodyPr>
            <a:noAutofit/>
          </a:bodyPr>
          <a:lstStyle>
            <a:lvl1pPr>
              <a:defRPr sz="1801"/>
            </a:lvl1pPr>
            <a:lvl2pPr>
              <a:defRPr sz="1600"/>
            </a:lvl2pPr>
            <a:lvl3pPr>
              <a:defRPr sz="1401"/>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57471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8" y="0"/>
            <a:ext cx="2325893"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lvl="0"/>
            <a:endParaRPr lang="en-US" sz="1801"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1"/>
            </a:lvl1pPr>
            <a:lvl2pPr>
              <a:defRPr sz="1600"/>
            </a:lvl2pPr>
            <a:lvl3pPr>
              <a:defRPr sz="1401"/>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65892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2" y="2395728"/>
            <a:ext cx="7013449"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1"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8"/>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7"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5"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sz="1801"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3" y="0"/>
            <a:ext cx="2548590"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sz="1801"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9"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sz="1801"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2" y="4308469"/>
            <a:ext cx="2550985"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1" rIns="91440" bIns="45721" numCol="1" anchor="t" anchorCtr="0" compatLnSpc="1">
            <a:prstTxWarp prst="textNoShape">
              <a:avLst/>
            </a:prstTxWarp>
            <a:noAutofit/>
          </a:bodyPr>
          <a:lstStyle/>
          <a:p>
            <a:endParaRPr lang="en-US" sz="1801"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5" y="4308469"/>
            <a:ext cx="2550985"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1" rIns="91440" bIns="45721" numCol="1" anchor="t" anchorCtr="0" compatLnSpc="1">
            <a:prstTxWarp prst="textNoShape">
              <a:avLst/>
            </a:prstTxWarp>
            <a:noAutofit/>
          </a:bodyPr>
          <a:lstStyle/>
          <a:p>
            <a:endParaRPr lang="en-US" sz="1801"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96007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3" y="3390900"/>
            <a:ext cx="12216062"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1"/>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8" cy="1109662"/>
          </a:xfrm>
          <a:solidFill>
            <a:schemeClr val="bg1"/>
          </a:solidFill>
        </p:spPr>
        <p:txBody>
          <a:bodyPr lIns="0" tIns="274320" rIns="0" anchor="t">
            <a:noAutofit/>
          </a:bodyPr>
          <a:lstStyle>
            <a:lvl1pPr marL="0" indent="0" algn="ctr">
              <a:spcBef>
                <a:spcPts val="0"/>
              </a:spcBef>
              <a:buNone/>
              <a:defRPr sz="1801"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7" y="5599758"/>
            <a:ext cx="2283472" cy="365125"/>
          </a:xfrm>
        </p:spPr>
        <p:txBody>
          <a:bodyPr anchor="ctr">
            <a:noAutofit/>
          </a:bodyPr>
          <a:lstStyle>
            <a:lvl1pPr marL="0" indent="0" algn="ctr">
              <a:buNone/>
              <a:defRPr sz="1401"/>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2" y="2392619"/>
            <a:ext cx="2596896" cy="2596896"/>
          </a:xfrm>
          <a:solidFill>
            <a:schemeClr val="accent4">
              <a:lumMod val="60000"/>
              <a:lumOff val="40000"/>
            </a:schemeClr>
          </a:solidFill>
          <a:ln>
            <a:noFill/>
          </a:ln>
        </p:spPr>
        <p:txBody>
          <a:bodyPr anchor="ctr">
            <a:noAutofit/>
          </a:bodyPr>
          <a:lstStyle>
            <a:lvl1pPr marL="0" indent="0" algn="ctr">
              <a:buNone/>
              <a:defRPr sz="1401"/>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8" y="4990111"/>
            <a:ext cx="2598738" cy="1109662"/>
          </a:xfrm>
          <a:solidFill>
            <a:schemeClr val="bg1"/>
          </a:solidFill>
        </p:spPr>
        <p:txBody>
          <a:bodyPr lIns="0" tIns="274320" rIns="0" anchor="t">
            <a:noAutofit/>
          </a:bodyPr>
          <a:lstStyle>
            <a:lvl1pPr marL="0" indent="0" algn="ctr">
              <a:spcBef>
                <a:spcPts val="0"/>
              </a:spcBef>
              <a:buNone/>
              <a:defRPr sz="1801"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4" y="5600354"/>
            <a:ext cx="2283472" cy="365125"/>
          </a:xfrm>
        </p:spPr>
        <p:txBody>
          <a:bodyPr anchor="ctr">
            <a:noAutofit/>
          </a:bodyPr>
          <a:lstStyle>
            <a:lvl1pPr marL="0" indent="0" algn="ctr">
              <a:buNone/>
              <a:defRPr sz="1401"/>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1"/>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8" cy="1109662"/>
          </a:xfrm>
          <a:solidFill>
            <a:schemeClr val="bg1"/>
          </a:solidFill>
        </p:spPr>
        <p:txBody>
          <a:bodyPr lIns="0" tIns="274320" rIns="0" anchor="t">
            <a:noAutofit/>
          </a:bodyPr>
          <a:lstStyle>
            <a:lvl1pPr marL="0" indent="0" algn="ctr">
              <a:spcBef>
                <a:spcPts val="0"/>
              </a:spcBef>
              <a:buNone/>
              <a:defRPr sz="1801"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31" y="5600950"/>
            <a:ext cx="2283472" cy="365125"/>
          </a:xfrm>
        </p:spPr>
        <p:txBody>
          <a:bodyPr anchor="ctr">
            <a:noAutofit/>
          </a:bodyPr>
          <a:lstStyle>
            <a:lvl1pPr marL="0" indent="0" algn="ctr">
              <a:buNone/>
              <a:defRPr sz="1401"/>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1"/>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3" y="4990707"/>
            <a:ext cx="2598738" cy="1109662"/>
          </a:xfrm>
          <a:solidFill>
            <a:schemeClr val="bg1"/>
          </a:solidFill>
        </p:spPr>
        <p:txBody>
          <a:bodyPr lIns="0" tIns="274320" rIns="0" anchor="t">
            <a:noAutofit/>
          </a:bodyPr>
          <a:lstStyle>
            <a:lvl1pPr marL="0" indent="0" algn="ctr">
              <a:spcBef>
                <a:spcPts val="0"/>
              </a:spcBef>
              <a:buNone/>
              <a:defRPr sz="1801"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6" y="5600950"/>
            <a:ext cx="2283472" cy="365125"/>
          </a:xfrm>
        </p:spPr>
        <p:txBody>
          <a:bodyPr anchor="ctr">
            <a:noAutofit/>
          </a:bodyPr>
          <a:lstStyle>
            <a:lvl1pPr marL="0" indent="0" algn="ctr">
              <a:buNone/>
              <a:defRPr sz="1401"/>
            </a:lvl1pPr>
          </a:lstStyle>
          <a:p>
            <a:pPr lvl="0"/>
            <a:r>
              <a:rPr lang="en-US" dirty="0"/>
              <a:t>Title</a:t>
            </a:r>
          </a:p>
        </p:txBody>
      </p:sp>
    </p:spTree>
    <p:extLst>
      <p:ext uri="{BB962C8B-B14F-4D97-AF65-F5344CB8AC3E}">
        <p14:creationId xmlns:p14="http://schemas.microsoft.com/office/powerpoint/2010/main" val="1369277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3" y="539496"/>
            <a:ext cx="10671049"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8" y="1545336"/>
            <a:ext cx="2029968" cy="1828800"/>
          </a:xfrm>
          <a:solidFill>
            <a:schemeClr val="accent4">
              <a:lumMod val="60000"/>
              <a:lumOff val="40000"/>
            </a:schemeClr>
          </a:solidFill>
          <a:ln>
            <a:noFill/>
          </a:ln>
        </p:spPr>
        <p:txBody>
          <a:bodyPr anchor="ctr">
            <a:noAutofit/>
          </a:bodyPr>
          <a:lstStyle>
            <a:lvl1pPr marL="0" indent="0" algn="ctr">
              <a:buNone/>
              <a:defRPr sz="1401"/>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8" y="3191256"/>
            <a:ext cx="2029968" cy="694944"/>
          </a:xfrm>
          <a:solidFill>
            <a:schemeClr val="accent4"/>
          </a:solidFill>
        </p:spPr>
        <p:txBody>
          <a:bodyPr lIns="0" tIns="155448" rIns="0" anchor="t">
            <a:noAutofit/>
          </a:bodyPr>
          <a:lstStyle>
            <a:lvl1pPr marL="0" indent="0" algn="ctr">
              <a:spcBef>
                <a:spcPts val="0"/>
              </a:spcBef>
              <a:buNone/>
              <a:defRPr sz="1401"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8"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8" y="4144264"/>
            <a:ext cx="2029968" cy="1828800"/>
          </a:xfrm>
          <a:solidFill>
            <a:schemeClr val="accent4">
              <a:lumMod val="60000"/>
              <a:lumOff val="40000"/>
            </a:schemeClr>
          </a:solidFill>
          <a:ln>
            <a:noFill/>
          </a:ln>
        </p:spPr>
        <p:txBody>
          <a:bodyPr anchor="ctr">
            <a:noAutofit/>
          </a:bodyPr>
          <a:lstStyle>
            <a:lvl1pPr marL="0" indent="0" algn="ctr">
              <a:buNone/>
              <a:defRPr sz="1401"/>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8" y="5790184"/>
            <a:ext cx="2029968" cy="694944"/>
          </a:xfrm>
          <a:solidFill>
            <a:schemeClr val="accent1"/>
          </a:solidFill>
        </p:spPr>
        <p:txBody>
          <a:bodyPr lIns="0" tIns="155448" rIns="0" anchor="t">
            <a:noAutofit/>
          </a:bodyPr>
          <a:lstStyle>
            <a:lvl1pPr marL="0" indent="0" algn="ctr">
              <a:spcBef>
                <a:spcPts val="0"/>
              </a:spcBef>
              <a:buNone/>
              <a:defRPr sz="1401"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8"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90" y="1545336"/>
            <a:ext cx="2029968" cy="1828800"/>
          </a:xfrm>
          <a:solidFill>
            <a:schemeClr val="accent4">
              <a:lumMod val="60000"/>
              <a:lumOff val="40000"/>
            </a:schemeClr>
          </a:solidFill>
          <a:ln>
            <a:noFill/>
          </a:ln>
        </p:spPr>
        <p:txBody>
          <a:bodyPr anchor="ctr">
            <a:noAutofit/>
          </a:bodyPr>
          <a:lstStyle>
            <a:lvl1pPr marL="0" indent="0" algn="ctr">
              <a:buNone/>
              <a:defRPr sz="1401"/>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90" y="3191256"/>
            <a:ext cx="2029968" cy="694944"/>
          </a:xfrm>
          <a:solidFill>
            <a:schemeClr val="accent1"/>
          </a:solidFill>
        </p:spPr>
        <p:txBody>
          <a:bodyPr lIns="0" tIns="155448" rIns="0" anchor="t">
            <a:noAutofit/>
          </a:bodyPr>
          <a:lstStyle>
            <a:lvl1pPr marL="0" indent="0" algn="ctr">
              <a:spcBef>
                <a:spcPts val="0"/>
              </a:spcBef>
              <a:buNone/>
              <a:defRPr sz="1401"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90"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90" y="4144264"/>
            <a:ext cx="2029968" cy="1828800"/>
          </a:xfrm>
          <a:solidFill>
            <a:schemeClr val="accent4">
              <a:lumMod val="60000"/>
              <a:lumOff val="40000"/>
            </a:schemeClr>
          </a:solidFill>
          <a:ln>
            <a:noFill/>
          </a:ln>
        </p:spPr>
        <p:txBody>
          <a:bodyPr anchor="ctr">
            <a:noAutofit/>
          </a:bodyPr>
          <a:lstStyle>
            <a:lvl1pPr marL="0" indent="0" algn="ctr">
              <a:buNone/>
              <a:defRPr sz="1401"/>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90" y="5790184"/>
            <a:ext cx="2029968" cy="694944"/>
          </a:xfrm>
          <a:solidFill>
            <a:schemeClr val="accent4"/>
          </a:solidFill>
        </p:spPr>
        <p:txBody>
          <a:bodyPr lIns="0" tIns="155448" rIns="0" anchor="t">
            <a:noAutofit/>
          </a:bodyPr>
          <a:lstStyle>
            <a:lvl1pPr marL="0" indent="0" algn="ctr">
              <a:spcBef>
                <a:spcPts val="0"/>
              </a:spcBef>
              <a:buNone/>
              <a:defRPr sz="1401"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90"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2" y="1545336"/>
            <a:ext cx="2029968" cy="1828800"/>
          </a:xfrm>
          <a:solidFill>
            <a:schemeClr val="accent4">
              <a:lumMod val="60000"/>
              <a:lumOff val="40000"/>
            </a:schemeClr>
          </a:solidFill>
          <a:ln>
            <a:noFill/>
          </a:ln>
        </p:spPr>
        <p:txBody>
          <a:bodyPr anchor="ctr">
            <a:noAutofit/>
          </a:bodyPr>
          <a:lstStyle>
            <a:lvl1pPr marL="0" indent="0" algn="ctr">
              <a:buNone/>
              <a:defRPr sz="1401"/>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2" y="3191256"/>
            <a:ext cx="2029968" cy="694944"/>
          </a:xfrm>
          <a:solidFill>
            <a:schemeClr val="accent4"/>
          </a:solidFill>
        </p:spPr>
        <p:txBody>
          <a:bodyPr lIns="0" tIns="155448" rIns="0" anchor="t">
            <a:noAutofit/>
          </a:bodyPr>
          <a:lstStyle>
            <a:lvl1pPr marL="0" indent="0" algn="ctr">
              <a:spcBef>
                <a:spcPts val="0"/>
              </a:spcBef>
              <a:buNone/>
              <a:defRPr sz="1401"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2"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2" y="4144264"/>
            <a:ext cx="2029968" cy="1828800"/>
          </a:xfrm>
          <a:solidFill>
            <a:schemeClr val="accent4">
              <a:lumMod val="60000"/>
              <a:lumOff val="40000"/>
            </a:schemeClr>
          </a:solidFill>
          <a:ln>
            <a:noFill/>
          </a:ln>
        </p:spPr>
        <p:txBody>
          <a:bodyPr anchor="ctr">
            <a:noAutofit/>
          </a:bodyPr>
          <a:lstStyle>
            <a:lvl1pPr marL="0" indent="0" algn="ctr">
              <a:buNone/>
              <a:defRPr sz="1401"/>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2" y="5790184"/>
            <a:ext cx="2029968" cy="694944"/>
          </a:xfrm>
          <a:solidFill>
            <a:schemeClr val="accent1"/>
          </a:solidFill>
        </p:spPr>
        <p:txBody>
          <a:bodyPr lIns="0" tIns="155448" rIns="0" anchor="t">
            <a:noAutofit/>
          </a:bodyPr>
          <a:lstStyle>
            <a:lvl1pPr marL="0" indent="0" algn="ctr">
              <a:spcBef>
                <a:spcPts val="0"/>
              </a:spcBef>
              <a:buNone/>
              <a:defRPr sz="1401"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2"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4" y="1545336"/>
            <a:ext cx="2029968" cy="1828800"/>
          </a:xfrm>
          <a:solidFill>
            <a:schemeClr val="accent4">
              <a:lumMod val="60000"/>
              <a:lumOff val="40000"/>
            </a:schemeClr>
          </a:solidFill>
          <a:ln>
            <a:noFill/>
          </a:ln>
        </p:spPr>
        <p:txBody>
          <a:bodyPr anchor="ctr">
            <a:noAutofit/>
          </a:bodyPr>
          <a:lstStyle>
            <a:lvl1pPr marL="0" indent="0" algn="ctr">
              <a:buNone/>
              <a:defRPr sz="1401"/>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4" y="3191256"/>
            <a:ext cx="2029968" cy="694944"/>
          </a:xfrm>
          <a:solidFill>
            <a:schemeClr val="accent1"/>
          </a:solidFill>
        </p:spPr>
        <p:txBody>
          <a:bodyPr lIns="0" tIns="155448" rIns="0" anchor="t">
            <a:noAutofit/>
          </a:bodyPr>
          <a:lstStyle>
            <a:lvl1pPr marL="0" indent="0" algn="ctr">
              <a:spcBef>
                <a:spcPts val="0"/>
              </a:spcBef>
              <a:buNone/>
              <a:defRPr sz="1401"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4"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4" y="4144264"/>
            <a:ext cx="2029968" cy="1828800"/>
          </a:xfrm>
          <a:solidFill>
            <a:schemeClr val="accent4">
              <a:lumMod val="60000"/>
              <a:lumOff val="40000"/>
            </a:schemeClr>
          </a:solidFill>
          <a:ln>
            <a:noFill/>
          </a:ln>
        </p:spPr>
        <p:txBody>
          <a:bodyPr anchor="ctr">
            <a:noAutofit/>
          </a:bodyPr>
          <a:lstStyle>
            <a:lvl1pPr marL="0" indent="0" algn="ctr">
              <a:buNone/>
              <a:defRPr sz="1401"/>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4" y="5790184"/>
            <a:ext cx="2029968" cy="694944"/>
          </a:xfrm>
          <a:solidFill>
            <a:schemeClr val="accent4"/>
          </a:solidFill>
        </p:spPr>
        <p:txBody>
          <a:bodyPr lIns="0" tIns="155448" rIns="0" anchor="t">
            <a:noAutofit/>
          </a:bodyPr>
          <a:lstStyle>
            <a:lvl1pPr marL="0" indent="0" algn="ctr">
              <a:spcBef>
                <a:spcPts val="0"/>
              </a:spcBef>
              <a:buNone/>
              <a:defRPr sz="1401"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4"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2681393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theme" Target="../theme/theme2.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3" y="1216152"/>
            <a:ext cx="10671049" cy="76809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58953" y="2103120"/>
            <a:ext cx="10671049"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1794"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945369"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453795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Lst>
  <p:hf hdr="0" dt="0"/>
  <p:txStyles>
    <p:titleStyle>
      <a:lvl1pPr algn="ctr" defTabSz="914411"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6" indent="-347476" algn="l" defTabSz="914411" rtl="0" eaLnBrk="1" latinLnBrk="0" hangingPunct="1">
        <a:lnSpc>
          <a:spcPct val="100000"/>
        </a:lnSpc>
        <a:spcBef>
          <a:spcPts val="361"/>
        </a:spcBef>
        <a:buFont typeface="Arial" panose="020B0604020202020204" pitchFamily="34" charset="0"/>
        <a:buChar char="•"/>
        <a:defRPr sz="2800" kern="1200">
          <a:solidFill>
            <a:schemeClr val="accent6"/>
          </a:solidFill>
          <a:latin typeface="+mn-lt"/>
          <a:ea typeface="+mn-ea"/>
          <a:cs typeface="+mn-cs"/>
        </a:defRPr>
      </a:lvl1pPr>
      <a:lvl2pPr marL="685809" indent="-347476" algn="l" defTabSz="914411" rtl="0" eaLnBrk="1" latinLnBrk="0" hangingPunct="1">
        <a:lnSpc>
          <a:spcPct val="100000"/>
        </a:lnSpc>
        <a:spcBef>
          <a:spcPts val="361"/>
        </a:spcBef>
        <a:buFont typeface="Arial" panose="020B0604020202020204" pitchFamily="34" charset="0"/>
        <a:buChar char="•"/>
        <a:defRPr sz="2400" kern="1200">
          <a:solidFill>
            <a:schemeClr val="accent6"/>
          </a:solidFill>
          <a:latin typeface="+mn-lt"/>
          <a:ea typeface="+mn-ea"/>
          <a:cs typeface="+mn-cs"/>
        </a:defRPr>
      </a:lvl2pPr>
      <a:lvl3pPr marL="1143015" indent="-347476" algn="l" defTabSz="914411" rtl="0" eaLnBrk="1" latinLnBrk="0" hangingPunct="1">
        <a:lnSpc>
          <a:spcPct val="100000"/>
        </a:lnSpc>
        <a:spcBef>
          <a:spcPts val="361"/>
        </a:spcBef>
        <a:buFont typeface="Arial" panose="020B0604020202020204" pitchFamily="34" charset="0"/>
        <a:buChar char="•"/>
        <a:defRPr sz="2000" kern="1200">
          <a:solidFill>
            <a:schemeClr val="accent6"/>
          </a:solidFill>
          <a:latin typeface="+mn-lt"/>
          <a:ea typeface="+mn-ea"/>
          <a:cs typeface="+mn-cs"/>
        </a:defRPr>
      </a:lvl3pPr>
      <a:lvl4pPr marL="1600221" indent="-347476" algn="l" defTabSz="914411" rtl="0" eaLnBrk="1" latinLnBrk="0" hangingPunct="1">
        <a:lnSpc>
          <a:spcPct val="100000"/>
        </a:lnSpc>
        <a:spcBef>
          <a:spcPts val="361"/>
        </a:spcBef>
        <a:buFont typeface="Arial" panose="020B0604020202020204" pitchFamily="34" charset="0"/>
        <a:buChar char="•"/>
        <a:defRPr sz="1801" kern="1200">
          <a:solidFill>
            <a:schemeClr val="accent6"/>
          </a:solidFill>
          <a:latin typeface="+mn-lt"/>
          <a:ea typeface="+mn-ea"/>
          <a:cs typeface="+mn-cs"/>
        </a:defRPr>
      </a:lvl4pPr>
      <a:lvl5pPr marL="2057427" indent="-347476" algn="l" defTabSz="914411" rtl="0" eaLnBrk="1" latinLnBrk="0" hangingPunct="1">
        <a:lnSpc>
          <a:spcPct val="100000"/>
        </a:lnSpc>
        <a:spcBef>
          <a:spcPts val="361"/>
        </a:spcBef>
        <a:buFont typeface="Arial" panose="020B0604020202020204" pitchFamily="34" charset="0"/>
        <a:buChar char="•"/>
        <a:defRPr sz="1801" kern="1200">
          <a:solidFill>
            <a:schemeClr val="accent6"/>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5"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5" y="2160590"/>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4" y="6041364"/>
            <a:ext cx="911938"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pPr/>
              <a:t>4/15/2024</a:t>
            </a:fld>
            <a:endParaRPr lang="en-US"/>
          </a:p>
        </p:txBody>
      </p:sp>
      <p:sp>
        <p:nvSpPr>
          <p:cNvPr id="5" name="Footer Placeholder 4"/>
          <p:cNvSpPr>
            <a:spLocks noGrp="1"/>
          </p:cNvSpPr>
          <p:nvPr>
            <p:ph type="ftr" sz="quarter" idx="3"/>
          </p:nvPr>
        </p:nvSpPr>
        <p:spPr>
          <a:xfrm>
            <a:off x="677334" y="6041364"/>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4" y="6041364"/>
            <a:ext cx="683339" cy="365125"/>
          </a:xfrm>
          <a:prstGeom prst="rect">
            <a:avLst/>
          </a:prstGeom>
        </p:spPr>
        <p:txBody>
          <a:bodyPr vert="horz" lIns="91440" tIns="45720" rIns="91440" bIns="45720" rtlCol="0" anchor="ctr"/>
          <a:lstStyle>
            <a:lvl1pPr algn="r">
              <a:defRPr sz="900">
                <a:solidFill>
                  <a:schemeClr val="accent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35081118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7.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27.xml"/><Relationship Id="rId6" Type="http://schemas.openxmlformats.org/officeDocument/2006/relationships/image" Target="../media/image33.png"/><Relationship Id="rId5" Type="http://schemas.openxmlformats.org/officeDocument/2006/relationships/image" Target="../media/image34.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7.xml"/><Relationship Id="rId1" Type="http://schemas.openxmlformats.org/officeDocument/2006/relationships/video" Target="https://www.youtube.com/embed/Ug4OmNEb74w?start=158&amp;feature=oembed" TargetMode="External"/><Relationship Id="rId5" Type="http://schemas.openxmlformats.org/officeDocument/2006/relationships/image" Target="../media/image35.jpe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27.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27.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27.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27.xml"/><Relationship Id="rId5" Type="http://schemas.openxmlformats.org/officeDocument/2006/relationships/image" Target="../media/image38.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8" Type="http://schemas.openxmlformats.org/officeDocument/2006/relationships/hyperlink" Target="http://www.kooth.com/" TargetMode="External"/><Relationship Id="rId13" Type="http://schemas.openxmlformats.org/officeDocument/2006/relationships/image" Target="../media/image47.png"/><Relationship Id="rId3" Type="http://schemas.openxmlformats.org/officeDocument/2006/relationships/image" Target="../media/image39.png"/><Relationship Id="rId7" Type="http://schemas.openxmlformats.org/officeDocument/2006/relationships/image" Target="../media/image42.png"/><Relationship Id="rId12" Type="http://schemas.openxmlformats.org/officeDocument/2006/relationships/image" Target="../media/image46.png"/><Relationship Id="rId2" Type="http://schemas.openxmlformats.org/officeDocument/2006/relationships/image" Target="../media/image22.jpg"/><Relationship Id="rId1" Type="http://schemas.openxmlformats.org/officeDocument/2006/relationships/slideLayout" Target="../slideLayouts/slideLayout27.xml"/><Relationship Id="rId6" Type="http://schemas.openxmlformats.org/officeDocument/2006/relationships/hyperlink" Target="https://paceuk.info/" TargetMode="External"/><Relationship Id="rId11" Type="http://schemas.openxmlformats.org/officeDocument/2006/relationships/image" Target="../media/image45.png"/><Relationship Id="rId5" Type="http://schemas.openxmlformats.org/officeDocument/2006/relationships/image" Target="../media/image41.png"/><Relationship Id="rId10" Type="http://schemas.openxmlformats.org/officeDocument/2006/relationships/image" Target="../media/image44.png"/><Relationship Id="rId4" Type="http://schemas.openxmlformats.org/officeDocument/2006/relationships/image" Target="../media/image40.png"/><Relationship Id="rId9" Type="http://schemas.openxmlformats.org/officeDocument/2006/relationships/image" Target="../media/image43.png"/></Relationships>
</file>

<file path=ppt/slides/_rels/slide23.xml.rels><?xml version="1.0" encoding="UTF-8" standalone="yes"?>
<Relationships xmlns="http://schemas.openxmlformats.org/package/2006/relationships"><Relationship Id="rId8" Type="http://schemas.openxmlformats.org/officeDocument/2006/relationships/hyperlink" Target="https://thebeyouproject.co.uk/resources/" TargetMode="External"/><Relationship Id="rId3" Type="http://schemas.openxmlformats.org/officeDocument/2006/relationships/image" Target="../media/image22.jpg"/><Relationship Id="rId7" Type="http://schemas.openxmlformats.org/officeDocument/2006/relationships/hyperlink" Target="http://www.nspcc.org.uk/" TargetMode="External"/><Relationship Id="rId2" Type="http://schemas.openxmlformats.org/officeDocument/2006/relationships/notesSlide" Target="../notesSlides/notesSlide16.xml"/><Relationship Id="rId1" Type="http://schemas.openxmlformats.org/officeDocument/2006/relationships/slideLayout" Target="../slideLayouts/slideLayout27.xml"/><Relationship Id="rId6" Type="http://schemas.openxmlformats.org/officeDocument/2006/relationships/hyperlink" Target="https://paceuk.info/" TargetMode="External"/><Relationship Id="rId5" Type="http://schemas.openxmlformats.org/officeDocument/2006/relationships/hyperlink" Target="http://www.risemutual.org/" TargetMode="External"/><Relationship Id="rId10" Type="http://schemas.openxmlformats.org/officeDocument/2006/relationships/image" Target="../media/image48.png"/><Relationship Id="rId4" Type="http://schemas.openxmlformats.org/officeDocument/2006/relationships/image" Target="../media/image12.png"/><Relationship Id="rId9" Type="http://schemas.openxmlformats.org/officeDocument/2006/relationships/hyperlink" Target="https://mermaidsuk.org.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7.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2.png"/><Relationship Id="rId7"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 Id="rId9"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7.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7.xml"/><Relationship Id="rId6" Type="http://schemas.openxmlformats.org/officeDocument/2006/relationships/image" Target="../media/image21.png"/><Relationship Id="rId5" Type="http://schemas.openxmlformats.org/officeDocument/2006/relationships/image" Target="../media/image2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22.jpg"/><Relationship Id="rId7" Type="http://schemas.openxmlformats.org/officeDocument/2006/relationships/image" Target="../media/image27.png"/><Relationship Id="rId12"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7.xml"/><Relationship Id="rId6" Type="http://schemas.openxmlformats.org/officeDocument/2006/relationships/image" Target="../media/image26.png"/><Relationship Id="rId11" Type="http://schemas.openxmlformats.org/officeDocument/2006/relationships/diagramColors" Target="../diagrams/colors1.xml"/><Relationship Id="rId5" Type="http://schemas.openxmlformats.org/officeDocument/2006/relationships/image" Target="../media/image25.png"/><Relationship Id="rId10" Type="http://schemas.openxmlformats.org/officeDocument/2006/relationships/diagramQuickStyle" Target="../diagrams/quickStyle1.xml"/><Relationship Id="rId4" Type="http://schemas.openxmlformats.org/officeDocument/2006/relationships/image" Target="../media/image12.png"/><Relationship Id="rId9"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27.xml"/><Relationship Id="rId5" Type="http://schemas.openxmlformats.org/officeDocument/2006/relationships/image" Target="../media/image28.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2.jpg"/><Relationship Id="rId7"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2.png"/><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11026D-DAA6-1743-921B-5F8F9A6B632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2"/>
            <a:ext cx="12192000" cy="6858000"/>
          </a:xfrm>
          <a:prstGeom prst="rect">
            <a:avLst/>
          </a:prstGeom>
        </p:spPr>
      </p:pic>
      <p:sp>
        <p:nvSpPr>
          <p:cNvPr id="8" name="Rectangle 7">
            <a:extLst>
              <a:ext uri="{FF2B5EF4-FFF2-40B4-BE49-F238E27FC236}">
                <a16:creationId xmlns:a16="http://schemas.microsoft.com/office/drawing/2014/main" id="{901D09F2-4D7F-4B31-92EA-CA4358F292A7}"/>
              </a:ext>
            </a:extLst>
          </p:cNvPr>
          <p:cNvSpPr/>
          <p:nvPr/>
        </p:nvSpPr>
        <p:spPr>
          <a:xfrm>
            <a:off x="1540899" y="1117591"/>
            <a:ext cx="9429378" cy="3426579"/>
          </a:xfrm>
          <a:prstGeom prst="rect">
            <a:avLst/>
          </a:prstGeom>
          <a:solidFill>
            <a:schemeClr val="accent3">
              <a:lumMod val="75000"/>
            </a:schemeClr>
          </a:solidFill>
        </p:spPr>
        <p:txBody>
          <a:bodyPr wrap="square">
            <a:spAutoFit/>
          </a:bodyPr>
          <a:lstStyle/>
          <a:p>
            <a:pPr algn="ctr" defTabSz="609638">
              <a:lnSpc>
                <a:spcPts val="5227"/>
              </a:lnSpc>
            </a:pPr>
            <a:endParaRPr lang="en-GB" sz="4800" b="1" dirty="0">
              <a:solidFill>
                <a:schemeClr val="bg1"/>
              </a:solidFill>
              <a:latin typeface="Adobe Caslon Pro" panose="0205050205050A020403" pitchFamily="18" charset="77"/>
            </a:endParaRPr>
          </a:p>
          <a:p>
            <a:pPr algn="ctr" defTabSz="609638">
              <a:lnSpc>
                <a:spcPts val="5227"/>
              </a:lnSpc>
            </a:pPr>
            <a:r>
              <a:rPr lang="en-GB" sz="4800" b="1" dirty="0">
                <a:solidFill>
                  <a:schemeClr val="bg1"/>
                </a:solidFill>
                <a:latin typeface="Adobe Caslon Pro" panose="0205050205050A020403" pitchFamily="18" charset="77"/>
              </a:rPr>
              <a:t>HEALTHY RELATIONSHIPS AWARENESS </a:t>
            </a:r>
          </a:p>
          <a:p>
            <a:pPr algn="ctr" defTabSz="609638">
              <a:lnSpc>
                <a:spcPts val="5227"/>
              </a:lnSpc>
            </a:pPr>
            <a:endParaRPr lang="en-GB" sz="4800" b="1" dirty="0">
              <a:latin typeface="Adobe Caslon Pro" panose="0205050205050A020403" pitchFamily="18" charset="77"/>
            </a:endParaRPr>
          </a:p>
          <a:p>
            <a:pPr algn="ctr" defTabSz="609638">
              <a:lnSpc>
                <a:spcPts val="5227"/>
              </a:lnSpc>
            </a:pPr>
            <a:r>
              <a:rPr lang="en-GB" sz="4800" b="1" dirty="0">
                <a:solidFill>
                  <a:schemeClr val="bg1"/>
                </a:solidFill>
                <a:latin typeface="Adobe Caslon Pro" panose="0205050205050A020403" pitchFamily="18" charset="77"/>
              </a:rPr>
              <a:t>Edge Of Care</a:t>
            </a:r>
          </a:p>
        </p:txBody>
      </p:sp>
      <p:pic>
        <p:nvPicPr>
          <p:cNvPr id="12" name="Picture 11">
            <a:extLst>
              <a:ext uri="{FF2B5EF4-FFF2-40B4-BE49-F238E27FC236}">
                <a16:creationId xmlns:a16="http://schemas.microsoft.com/office/drawing/2014/main" id="{88C1EF1D-7B82-094B-968C-32BC7D43A45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970279" y="6073626"/>
            <a:ext cx="872101" cy="491086"/>
          </a:xfrm>
          <a:prstGeom prst="rect">
            <a:avLst/>
          </a:prstGeom>
        </p:spPr>
      </p:pic>
      <p:sp>
        <p:nvSpPr>
          <p:cNvPr id="6" name="TextBox 6">
            <a:extLst>
              <a:ext uri="{FF2B5EF4-FFF2-40B4-BE49-F238E27FC236}">
                <a16:creationId xmlns:a16="http://schemas.microsoft.com/office/drawing/2014/main" id="{E02B47A4-BA95-BF4B-B4C2-591948C3898F}"/>
              </a:ext>
            </a:extLst>
          </p:cNvPr>
          <p:cNvSpPr txBox="1"/>
          <p:nvPr/>
        </p:nvSpPr>
        <p:spPr>
          <a:xfrm>
            <a:off x="349623" y="6295262"/>
            <a:ext cx="6596981" cy="328231"/>
          </a:xfrm>
          <a:prstGeom prst="rect">
            <a:avLst/>
          </a:prstGeom>
        </p:spPr>
        <p:txBody>
          <a:bodyPr wrap="square" lIns="0" tIns="0" rIns="0" bIns="0" rtlCol="0" anchor="t">
            <a:spAutoFit/>
          </a:bodyPr>
          <a:lstStyle/>
          <a:p>
            <a:pPr defTabSz="609638"/>
            <a:r>
              <a:rPr lang="en-US" sz="2133" dirty="0">
                <a:solidFill>
                  <a:prstClr val="white"/>
                </a:solidFill>
                <a:latin typeface="Adobe Caslon Pro" panose="0205050205050A020403" pitchFamily="18" charset="77"/>
              </a:rPr>
              <a:t>Public Service | </a:t>
            </a:r>
            <a:r>
              <a:rPr lang="en-US" sz="1867" dirty="0">
                <a:solidFill>
                  <a:prstClr val="white"/>
                </a:solidFill>
                <a:latin typeface="Adobe Caslon Pro" panose="0205050205050A020403" pitchFamily="18" charset="77"/>
              </a:rPr>
              <a:t>Standing together in Waltham Forest</a:t>
            </a:r>
          </a:p>
        </p:txBody>
      </p:sp>
      <p:sp>
        <p:nvSpPr>
          <p:cNvPr id="2" name="TextBox 1">
            <a:extLst>
              <a:ext uri="{FF2B5EF4-FFF2-40B4-BE49-F238E27FC236}">
                <a16:creationId xmlns:a16="http://schemas.microsoft.com/office/drawing/2014/main" id="{1635DCE8-64D0-8E03-5AB9-B4B757C0D474}"/>
              </a:ext>
            </a:extLst>
          </p:cNvPr>
          <p:cNvSpPr txBox="1"/>
          <p:nvPr/>
        </p:nvSpPr>
        <p:spPr>
          <a:xfrm>
            <a:off x="86733" y="79949"/>
            <a:ext cx="525780" cy="400110"/>
          </a:xfrm>
          <a:prstGeom prst="rect">
            <a:avLst/>
          </a:prstGeom>
          <a:noFill/>
        </p:spPr>
        <p:txBody>
          <a:bodyPr wrap="square" rtlCol="0">
            <a:spAutoFit/>
          </a:bodyPr>
          <a:lstStyle/>
          <a:p>
            <a:r>
              <a:rPr lang="en-GB" sz="2000" b="1" dirty="0"/>
              <a:t>1</a:t>
            </a:r>
          </a:p>
        </p:txBody>
      </p:sp>
    </p:spTree>
    <p:extLst>
      <p:ext uri="{BB962C8B-B14F-4D97-AF65-F5344CB8AC3E}">
        <p14:creationId xmlns:p14="http://schemas.microsoft.com/office/powerpoint/2010/main" val="3352836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Background pattern&#10;&#10;Description automatically generated with low confidence">
            <a:extLst>
              <a:ext uri="{FF2B5EF4-FFF2-40B4-BE49-F238E27FC236}">
                <a16:creationId xmlns:a16="http://schemas.microsoft.com/office/drawing/2014/main" id="{531DFC7D-EB2A-2A47-92AF-712A8916084C}"/>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40445" y="-71878"/>
            <a:ext cx="12319781" cy="6929877"/>
          </a:xfrm>
          <a:prstGeom prst="rect">
            <a:avLst/>
          </a:prstGeom>
          <a:ln>
            <a:noFill/>
          </a:ln>
          <a:effectLst>
            <a:softEdge rad="112500"/>
          </a:effectLst>
        </p:spPr>
      </p:pic>
      <p:sp>
        <p:nvSpPr>
          <p:cNvPr id="7" name="Rectangle 6">
            <a:extLst>
              <a:ext uri="{FF2B5EF4-FFF2-40B4-BE49-F238E27FC236}">
                <a16:creationId xmlns:a16="http://schemas.microsoft.com/office/drawing/2014/main" id="{674D3457-977F-48BE-8738-CF8F4F8EC1CA}"/>
              </a:ext>
            </a:extLst>
          </p:cNvPr>
          <p:cNvSpPr/>
          <p:nvPr/>
        </p:nvSpPr>
        <p:spPr>
          <a:xfrm>
            <a:off x="349623" y="234445"/>
            <a:ext cx="325730" cy="769441"/>
          </a:xfrm>
          <a:prstGeom prst="rect">
            <a:avLst/>
          </a:prstGeom>
        </p:spPr>
        <p:txBody>
          <a:bodyPr wrap="none">
            <a:spAutoFit/>
          </a:bodyPr>
          <a:lstStyle/>
          <a:p>
            <a:pPr defTabSz="609638"/>
            <a:r>
              <a:rPr lang="en-GB" sz="4400" dirty="0">
                <a:solidFill>
                  <a:srgbClr val="798588"/>
                </a:solidFill>
                <a:latin typeface="Adobe Caslon Pro" panose="0205050205050A020403" pitchFamily="18" charset="77"/>
              </a:rPr>
              <a:t> </a:t>
            </a:r>
            <a:endParaRPr lang="en-GB" sz="4400" dirty="0">
              <a:solidFill>
                <a:srgbClr val="7CCCC3"/>
              </a:solidFill>
              <a:latin typeface="Adobe Caslon Pro" panose="0205050205050A020403" pitchFamily="18" charset="77"/>
            </a:endParaRPr>
          </a:p>
        </p:txBody>
      </p:sp>
      <p:pic>
        <p:nvPicPr>
          <p:cNvPr id="10" name="Picture 9" descr="A close up of a logo&#10;&#10;Description automatically generated">
            <a:extLst>
              <a:ext uri="{FF2B5EF4-FFF2-40B4-BE49-F238E27FC236}">
                <a16:creationId xmlns:a16="http://schemas.microsoft.com/office/drawing/2014/main" id="{06F2DF9B-E041-8247-9A86-ECFB0F4323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0279" y="6072248"/>
            <a:ext cx="872101" cy="493842"/>
          </a:xfrm>
          <a:prstGeom prst="rect">
            <a:avLst/>
          </a:prstGeom>
        </p:spPr>
      </p:pic>
      <p:sp>
        <p:nvSpPr>
          <p:cNvPr id="9" name="TextBox 8">
            <a:extLst>
              <a:ext uri="{FF2B5EF4-FFF2-40B4-BE49-F238E27FC236}">
                <a16:creationId xmlns:a16="http://schemas.microsoft.com/office/drawing/2014/main" id="{D203B331-A7DE-F74D-B29F-9DA5431B9541}"/>
              </a:ext>
            </a:extLst>
          </p:cNvPr>
          <p:cNvSpPr txBox="1"/>
          <p:nvPr/>
        </p:nvSpPr>
        <p:spPr>
          <a:xfrm>
            <a:off x="349623" y="6295262"/>
            <a:ext cx="6596981" cy="328231"/>
          </a:xfrm>
          <a:prstGeom prst="rect">
            <a:avLst/>
          </a:prstGeom>
        </p:spPr>
        <p:txBody>
          <a:bodyPr wrap="square" lIns="0" tIns="0" rIns="0" bIns="0" rtlCol="0" anchor="t">
            <a:spAutoFit/>
          </a:bodyPr>
          <a:lstStyle/>
          <a:p>
            <a:pPr defTabSz="609638"/>
            <a:r>
              <a:rPr lang="en-US" sz="2133" dirty="0">
                <a:solidFill>
                  <a:srgbClr val="94B760"/>
                </a:solidFill>
                <a:latin typeface="Adobe Caslon Pro" panose="0205050205050A020403" pitchFamily="18" charset="77"/>
              </a:rPr>
              <a:t>Public Service | </a:t>
            </a:r>
            <a:r>
              <a:rPr lang="en-US" sz="1867" dirty="0">
                <a:solidFill>
                  <a:srgbClr val="94B760"/>
                </a:solidFill>
                <a:latin typeface="Adobe Caslon Pro" panose="0205050205050A020403" pitchFamily="18" charset="77"/>
              </a:rPr>
              <a:t>Standing together in Waltham Forest</a:t>
            </a:r>
          </a:p>
        </p:txBody>
      </p:sp>
      <p:sp>
        <p:nvSpPr>
          <p:cNvPr id="2" name="TextBox 1">
            <a:extLst>
              <a:ext uri="{FF2B5EF4-FFF2-40B4-BE49-F238E27FC236}">
                <a16:creationId xmlns:a16="http://schemas.microsoft.com/office/drawing/2014/main" id="{BB1DFE66-0DEB-C0A7-1DEA-C52A29499E0D}"/>
              </a:ext>
            </a:extLst>
          </p:cNvPr>
          <p:cNvSpPr txBox="1"/>
          <p:nvPr/>
        </p:nvSpPr>
        <p:spPr>
          <a:xfrm>
            <a:off x="86733" y="79949"/>
            <a:ext cx="525780" cy="400110"/>
          </a:xfrm>
          <a:prstGeom prst="rect">
            <a:avLst/>
          </a:prstGeom>
          <a:noFill/>
        </p:spPr>
        <p:txBody>
          <a:bodyPr wrap="square" rtlCol="0">
            <a:spAutoFit/>
          </a:bodyPr>
          <a:lstStyle/>
          <a:p>
            <a:r>
              <a:rPr lang="en-GB" sz="2000" b="1" dirty="0"/>
              <a:t>10</a:t>
            </a:r>
          </a:p>
        </p:txBody>
      </p:sp>
      <p:sp>
        <p:nvSpPr>
          <p:cNvPr id="18" name="TextBox 17">
            <a:extLst>
              <a:ext uri="{FF2B5EF4-FFF2-40B4-BE49-F238E27FC236}">
                <a16:creationId xmlns:a16="http://schemas.microsoft.com/office/drawing/2014/main" id="{1CEA1CC5-DA52-ACC9-214B-B6CCC1F50167}"/>
              </a:ext>
            </a:extLst>
          </p:cNvPr>
          <p:cNvSpPr txBox="1"/>
          <p:nvPr/>
        </p:nvSpPr>
        <p:spPr>
          <a:xfrm>
            <a:off x="505344" y="131362"/>
            <a:ext cx="7952005" cy="769441"/>
          </a:xfrm>
          <a:prstGeom prst="rect">
            <a:avLst/>
          </a:prstGeom>
          <a:noFill/>
        </p:spPr>
        <p:txBody>
          <a:bodyPr wrap="square" rtlCol="0">
            <a:spAutoFit/>
          </a:bodyPr>
          <a:lstStyle/>
          <a:p>
            <a:r>
              <a:rPr lang="en-GB" sz="4400" u="sng" dirty="0">
                <a:solidFill>
                  <a:schemeClr val="accent2">
                    <a:lumMod val="75000"/>
                  </a:schemeClr>
                </a:solidFill>
                <a:latin typeface="Adobe Caslon Pro" panose="0205050205050A020403"/>
              </a:rPr>
              <a:t>Healthy Relationships Online</a:t>
            </a:r>
          </a:p>
        </p:txBody>
      </p:sp>
      <p:sp>
        <p:nvSpPr>
          <p:cNvPr id="5" name="TextBox 4">
            <a:extLst>
              <a:ext uri="{FF2B5EF4-FFF2-40B4-BE49-F238E27FC236}">
                <a16:creationId xmlns:a16="http://schemas.microsoft.com/office/drawing/2014/main" id="{4BADFCB6-0427-FAE5-9BBD-20F2105006FF}"/>
              </a:ext>
            </a:extLst>
          </p:cNvPr>
          <p:cNvSpPr txBox="1"/>
          <p:nvPr/>
        </p:nvSpPr>
        <p:spPr>
          <a:xfrm>
            <a:off x="7699583" y="1985788"/>
            <a:ext cx="3443025" cy="1200329"/>
          </a:xfrm>
          <a:prstGeom prst="rect">
            <a:avLst/>
          </a:prstGeom>
          <a:noFill/>
        </p:spPr>
        <p:txBody>
          <a:bodyPr wrap="square" rtlCol="0">
            <a:spAutoFit/>
          </a:bodyPr>
          <a:lstStyle/>
          <a:p>
            <a:r>
              <a:rPr lang="en-GB" sz="3600" dirty="0">
                <a:latin typeface="Adobe Caslon Pro" panose="0205050205050A020403"/>
                <a:ea typeface="ADLaM Display" panose="02010000000000000000" pitchFamily="2" charset="0"/>
                <a:cs typeface="ADLaM Display" panose="02010000000000000000" pitchFamily="2" charset="0"/>
              </a:rPr>
              <a:t>What can parents do?</a:t>
            </a:r>
          </a:p>
        </p:txBody>
      </p:sp>
      <p:pic>
        <p:nvPicPr>
          <p:cNvPr id="19" name="Picture 18">
            <a:extLst>
              <a:ext uri="{FF2B5EF4-FFF2-40B4-BE49-F238E27FC236}">
                <a16:creationId xmlns:a16="http://schemas.microsoft.com/office/drawing/2014/main" id="{19D0C914-0645-2705-C50F-147BD0D828A7}"/>
              </a:ext>
            </a:extLst>
          </p:cNvPr>
          <p:cNvPicPr>
            <a:picLocks noChangeAspect="1"/>
          </p:cNvPicPr>
          <p:nvPr/>
        </p:nvPicPr>
        <p:blipFill>
          <a:blip r:embed="rId5">
            <a:alphaModFix/>
          </a:blip>
          <a:stretch>
            <a:fillRect/>
          </a:stretch>
        </p:blipFill>
        <p:spPr>
          <a:xfrm>
            <a:off x="0" y="867684"/>
            <a:ext cx="7882312" cy="5260627"/>
          </a:xfrm>
          <a:prstGeom prst="rect">
            <a:avLst/>
          </a:prstGeom>
          <a:ln>
            <a:noFill/>
          </a:ln>
          <a:effectLst>
            <a:softEdge rad="112500"/>
          </a:effectLst>
        </p:spPr>
      </p:pic>
      <p:sp>
        <p:nvSpPr>
          <p:cNvPr id="12" name="TextBox 11">
            <a:extLst>
              <a:ext uri="{FF2B5EF4-FFF2-40B4-BE49-F238E27FC236}">
                <a16:creationId xmlns:a16="http://schemas.microsoft.com/office/drawing/2014/main" id="{D11231DC-B9A6-7E9C-ABC4-76F66592D336}"/>
              </a:ext>
            </a:extLst>
          </p:cNvPr>
          <p:cNvSpPr txBox="1"/>
          <p:nvPr/>
        </p:nvSpPr>
        <p:spPr>
          <a:xfrm>
            <a:off x="1195578" y="1659620"/>
            <a:ext cx="5751026" cy="2215991"/>
          </a:xfrm>
          <a:prstGeom prst="rect">
            <a:avLst/>
          </a:prstGeom>
          <a:noFill/>
        </p:spPr>
        <p:txBody>
          <a:bodyPr wrap="square" rtlCol="0">
            <a:spAutoFit/>
          </a:bodyPr>
          <a:lstStyle/>
          <a:p>
            <a:pPr marL="285750" indent="-285750">
              <a:buFont typeface="Wingdings" panose="05000000000000000000" pitchFamily="2" charset="2"/>
              <a:buChar char="v"/>
            </a:pPr>
            <a:r>
              <a:rPr lang="en-GB" sz="2000" dirty="0"/>
              <a:t>Try to keep laptops and device use in public spaces.</a:t>
            </a:r>
          </a:p>
          <a:p>
            <a:pPr marL="285750" indent="-285750">
              <a:buFont typeface="Wingdings" panose="05000000000000000000" pitchFamily="2" charset="2"/>
              <a:buChar char="v"/>
            </a:pPr>
            <a:r>
              <a:rPr lang="en-GB" sz="2000" dirty="0"/>
              <a:t>Pay an interest in what your child is doing online.</a:t>
            </a:r>
          </a:p>
          <a:p>
            <a:pPr marL="285750" indent="-285750">
              <a:buFont typeface="Wingdings" panose="05000000000000000000" pitchFamily="2" charset="2"/>
              <a:buChar char="v"/>
            </a:pPr>
            <a:r>
              <a:rPr lang="en-GB" sz="2000" dirty="0"/>
              <a:t>Use parental controls to set time limits and restrict access to certain sites.</a:t>
            </a:r>
          </a:p>
          <a:p>
            <a:pPr marL="285750" indent="-285750">
              <a:buFont typeface="Wingdings" panose="05000000000000000000" pitchFamily="2" charset="2"/>
              <a:buChar char="v"/>
            </a:pPr>
            <a:endParaRPr lang="en-GB" dirty="0"/>
          </a:p>
        </p:txBody>
      </p:sp>
      <p:pic>
        <p:nvPicPr>
          <p:cNvPr id="14" name="Picture 13">
            <a:extLst>
              <a:ext uri="{FF2B5EF4-FFF2-40B4-BE49-F238E27FC236}">
                <a16:creationId xmlns:a16="http://schemas.microsoft.com/office/drawing/2014/main" id="{DFA1B4A4-6C07-FF41-DDEF-61247DCD6C52}"/>
              </a:ext>
            </a:extLst>
          </p:cNvPr>
          <p:cNvPicPr>
            <a:picLocks noChangeAspect="1"/>
          </p:cNvPicPr>
          <p:nvPr/>
        </p:nvPicPr>
        <p:blipFill>
          <a:blip r:embed="rId6">
            <a:alphaModFix/>
          </a:blip>
          <a:stretch>
            <a:fillRect/>
          </a:stretch>
        </p:blipFill>
        <p:spPr>
          <a:xfrm>
            <a:off x="6940049" y="1905418"/>
            <a:ext cx="3926018" cy="1766465"/>
          </a:xfrm>
          <a:prstGeom prst="rect">
            <a:avLst/>
          </a:prstGeom>
        </p:spPr>
      </p:pic>
    </p:spTree>
    <p:extLst>
      <p:ext uri="{BB962C8B-B14F-4D97-AF65-F5344CB8AC3E}">
        <p14:creationId xmlns:p14="http://schemas.microsoft.com/office/powerpoint/2010/main" val="202487269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203B331-A7DE-F74D-B29F-9DA5431B9541}"/>
              </a:ext>
            </a:extLst>
          </p:cNvPr>
          <p:cNvSpPr txBox="1"/>
          <p:nvPr/>
        </p:nvSpPr>
        <p:spPr>
          <a:xfrm>
            <a:off x="-19222" y="5721097"/>
            <a:ext cx="6649159" cy="1773936"/>
          </a:xfrm>
          <a:prstGeom prst="rect">
            <a:avLst/>
          </a:prstGeom>
        </p:spPr>
        <p:txBody>
          <a:bodyPr vert="horz" lIns="91440" tIns="45721" rIns="91440" bIns="45721" rtlCol="0" anchor="ctr">
            <a:normAutofit/>
          </a:bodyPr>
          <a:lstStyle/>
          <a:p>
            <a:pPr indent="-228604">
              <a:lnSpc>
                <a:spcPct val="90000"/>
              </a:lnSpc>
              <a:spcAft>
                <a:spcPts val="601"/>
              </a:spcAft>
              <a:buFont typeface="Arial" panose="020B0604020202020204" pitchFamily="34" charset="0"/>
              <a:buChar char="•"/>
            </a:pPr>
            <a:r>
              <a:rPr lang="en-US" sz="1801" dirty="0">
                <a:solidFill>
                  <a:schemeClr val="tx2"/>
                </a:solidFill>
              </a:rPr>
              <a:t>Public Service | Standing together in Waltham Forest</a:t>
            </a:r>
          </a:p>
        </p:txBody>
      </p:sp>
      <p:pic>
        <p:nvPicPr>
          <p:cNvPr id="10" name="Picture 9" descr="A close up of a logo&#10;&#10;Description automatically generated">
            <a:extLst>
              <a:ext uri="{FF2B5EF4-FFF2-40B4-BE49-F238E27FC236}">
                <a16:creationId xmlns:a16="http://schemas.microsoft.com/office/drawing/2014/main" id="{06F2DF9B-E041-8247-9A86-ECFB0F4323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0279" y="6072248"/>
            <a:ext cx="872101" cy="493842"/>
          </a:xfrm>
          <a:prstGeom prst="rect">
            <a:avLst/>
          </a:prstGeom>
        </p:spPr>
      </p:pic>
      <p:sp>
        <p:nvSpPr>
          <p:cNvPr id="14" name="TextBox 13">
            <a:extLst>
              <a:ext uri="{FF2B5EF4-FFF2-40B4-BE49-F238E27FC236}">
                <a16:creationId xmlns:a16="http://schemas.microsoft.com/office/drawing/2014/main" id="{B0AA0504-CFC9-4483-898B-70D36DB45213}"/>
              </a:ext>
            </a:extLst>
          </p:cNvPr>
          <p:cNvSpPr txBox="1"/>
          <p:nvPr/>
        </p:nvSpPr>
        <p:spPr>
          <a:xfrm>
            <a:off x="568988" y="123595"/>
            <a:ext cx="6127531" cy="461665"/>
          </a:xfrm>
          <a:prstGeom prst="rect">
            <a:avLst/>
          </a:prstGeom>
          <a:noFill/>
        </p:spPr>
        <p:txBody>
          <a:bodyPr wrap="square">
            <a:spAutoFit/>
          </a:bodyPr>
          <a:lstStyle/>
          <a:p>
            <a:pPr algn="l"/>
            <a:r>
              <a:rPr lang="en-GB" sz="2400" b="1" dirty="0">
                <a:solidFill>
                  <a:srgbClr val="92D050"/>
                </a:solidFill>
                <a:latin typeface="Adobe Caslon Pro" panose="0205050205050A020403"/>
              </a:rPr>
              <a:t>Recognising Unhealthy Relationships</a:t>
            </a:r>
          </a:p>
        </p:txBody>
      </p:sp>
      <p:pic>
        <p:nvPicPr>
          <p:cNvPr id="3" name="Online Media 2" title="Toxic Relationships - Know The Signs">
            <a:hlinkClick r:id="" action="ppaction://media"/>
            <a:extLst>
              <a:ext uri="{FF2B5EF4-FFF2-40B4-BE49-F238E27FC236}">
                <a16:creationId xmlns:a16="http://schemas.microsoft.com/office/drawing/2014/main" id="{9EE5ADBF-DAAC-4517-8A43-2A3CE320A6AD}"/>
              </a:ext>
            </a:extLst>
          </p:cNvPr>
          <p:cNvPicPr>
            <a:picLocks noRot="1" noChangeAspect="1"/>
          </p:cNvPicPr>
          <p:nvPr>
            <a:videoFile r:link="rId1"/>
          </p:nvPr>
        </p:nvPicPr>
        <p:blipFill>
          <a:blip r:embed="rId5"/>
          <a:stretch>
            <a:fillRect/>
          </a:stretch>
        </p:blipFill>
        <p:spPr>
          <a:xfrm>
            <a:off x="855253" y="816395"/>
            <a:ext cx="9020268" cy="5096452"/>
          </a:xfrm>
          <a:prstGeom prst="rect">
            <a:avLst/>
          </a:prstGeom>
          <a:ln w="111125">
            <a:solidFill>
              <a:srgbClr val="00B050"/>
            </a:solidFill>
          </a:ln>
        </p:spPr>
      </p:pic>
      <p:sp>
        <p:nvSpPr>
          <p:cNvPr id="2" name="TextBox 1">
            <a:extLst>
              <a:ext uri="{FF2B5EF4-FFF2-40B4-BE49-F238E27FC236}">
                <a16:creationId xmlns:a16="http://schemas.microsoft.com/office/drawing/2014/main" id="{BF1B4AF4-413D-3B9E-CBBA-C0A6290199E0}"/>
              </a:ext>
            </a:extLst>
          </p:cNvPr>
          <p:cNvSpPr txBox="1"/>
          <p:nvPr/>
        </p:nvSpPr>
        <p:spPr>
          <a:xfrm>
            <a:off x="86733" y="79949"/>
            <a:ext cx="525780" cy="400110"/>
          </a:xfrm>
          <a:prstGeom prst="rect">
            <a:avLst/>
          </a:prstGeom>
          <a:noFill/>
        </p:spPr>
        <p:txBody>
          <a:bodyPr wrap="square" rtlCol="0">
            <a:spAutoFit/>
          </a:bodyPr>
          <a:lstStyle/>
          <a:p>
            <a:r>
              <a:rPr lang="en-GB" sz="2000" b="1" dirty="0"/>
              <a:t>11</a:t>
            </a:r>
          </a:p>
        </p:txBody>
      </p:sp>
    </p:spTree>
    <p:extLst>
      <p:ext uri="{BB962C8B-B14F-4D97-AF65-F5344CB8AC3E}">
        <p14:creationId xmlns:p14="http://schemas.microsoft.com/office/powerpoint/2010/main" val="375754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9A4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AB426-5B7C-607E-D413-5D2C9495CC0A}"/>
              </a:ext>
            </a:extLst>
          </p:cNvPr>
          <p:cNvSpPr>
            <a:spLocks noGrp="1"/>
          </p:cNvSpPr>
          <p:nvPr>
            <p:ph type="ctrTitle"/>
          </p:nvPr>
        </p:nvSpPr>
        <p:spPr>
          <a:xfrm>
            <a:off x="0" y="2580894"/>
            <a:ext cx="7708392" cy="667512"/>
          </a:xfrm>
        </p:spPr>
        <p:txBody>
          <a:bodyPr/>
          <a:lstStyle/>
          <a:p>
            <a:pPr algn="ctr"/>
            <a:r>
              <a:rPr lang="en-GB" dirty="0">
                <a:solidFill>
                  <a:srgbClr val="00B050"/>
                </a:solidFill>
              </a:rPr>
              <a:t>Agree or Disagree </a:t>
            </a:r>
            <a:br>
              <a:rPr lang="en-GB" dirty="0">
                <a:solidFill>
                  <a:srgbClr val="00B050"/>
                </a:solidFill>
              </a:rPr>
            </a:br>
            <a:r>
              <a:rPr lang="en-GB" dirty="0">
                <a:solidFill>
                  <a:srgbClr val="00B050"/>
                </a:solidFill>
              </a:rPr>
              <a:t>        Statements</a:t>
            </a:r>
          </a:p>
        </p:txBody>
      </p:sp>
      <p:sp>
        <p:nvSpPr>
          <p:cNvPr id="6" name="TextBox 5">
            <a:extLst>
              <a:ext uri="{FF2B5EF4-FFF2-40B4-BE49-F238E27FC236}">
                <a16:creationId xmlns:a16="http://schemas.microsoft.com/office/drawing/2014/main" id="{60CA36CB-E260-2D97-35AE-3A013E8ABD41}"/>
              </a:ext>
            </a:extLst>
          </p:cNvPr>
          <p:cNvSpPr txBox="1"/>
          <p:nvPr/>
        </p:nvSpPr>
        <p:spPr>
          <a:xfrm>
            <a:off x="267333" y="298807"/>
            <a:ext cx="6127531" cy="461665"/>
          </a:xfrm>
          <a:prstGeom prst="rect">
            <a:avLst/>
          </a:prstGeom>
          <a:noFill/>
        </p:spPr>
        <p:txBody>
          <a:bodyPr wrap="square">
            <a:spAutoFit/>
          </a:bodyPr>
          <a:lstStyle/>
          <a:p>
            <a:pPr algn="l"/>
            <a:r>
              <a:rPr lang="en-GB" sz="2400" b="1" dirty="0">
                <a:solidFill>
                  <a:srgbClr val="92D050"/>
                </a:solidFill>
                <a:latin typeface="Adobe Caslon Pro" panose="0205050205050A020403"/>
              </a:rPr>
              <a:t>Recognising Unhealthy Relationships</a:t>
            </a:r>
          </a:p>
        </p:txBody>
      </p:sp>
      <p:sp>
        <p:nvSpPr>
          <p:cNvPr id="3" name="TextBox 2">
            <a:extLst>
              <a:ext uri="{FF2B5EF4-FFF2-40B4-BE49-F238E27FC236}">
                <a16:creationId xmlns:a16="http://schemas.microsoft.com/office/drawing/2014/main" id="{A7402EE0-E3FA-1C08-28ED-E61CB7C087D0}"/>
              </a:ext>
            </a:extLst>
          </p:cNvPr>
          <p:cNvSpPr txBox="1"/>
          <p:nvPr/>
        </p:nvSpPr>
        <p:spPr>
          <a:xfrm>
            <a:off x="86733" y="79949"/>
            <a:ext cx="525780" cy="400110"/>
          </a:xfrm>
          <a:prstGeom prst="rect">
            <a:avLst/>
          </a:prstGeom>
          <a:noFill/>
        </p:spPr>
        <p:txBody>
          <a:bodyPr wrap="square" rtlCol="0">
            <a:spAutoFit/>
          </a:bodyPr>
          <a:lstStyle/>
          <a:p>
            <a:r>
              <a:rPr lang="en-GB" sz="2000" b="1" dirty="0"/>
              <a:t>12</a:t>
            </a:r>
          </a:p>
        </p:txBody>
      </p:sp>
      <p:pic>
        <p:nvPicPr>
          <p:cNvPr id="7" name="Picture 6">
            <a:extLst>
              <a:ext uri="{FF2B5EF4-FFF2-40B4-BE49-F238E27FC236}">
                <a16:creationId xmlns:a16="http://schemas.microsoft.com/office/drawing/2014/main" id="{4C6A0E1B-CDB3-71D5-E9EE-5686A3D291ED}"/>
              </a:ext>
            </a:extLst>
          </p:cNvPr>
          <p:cNvPicPr>
            <a:picLocks noChangeAspect="1"/>
          </p:cNvPicPr>
          <p:nvPr/>
        </p:nvPicPr>
        <p:blipFill>
          <a:blip r:embed="rId2"/>
          <a:stretch>
            <a:fillRect/>
          </a:stretch>
        </p:blipFill>
        <p:spPr>
          <a:xfrm>
            <a:off x="8640567" y="4865120"/>
            <a:ext cx="3962400" cy="190041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003962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9A4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AB426-5B7C-607E-D413-5D2C9495CC0A}"/>
              </a:ext>
            </a:extLst>
          </p:cNvPr>
          <p:cNvSpPr>
            <a:spLocks noGrp="1"/>
          </p:cNvSpPr>
          <p:nvPr>
            <p:ph type="ctrTitle"/>
          </p:nvPr>
        </p:nvSpPr>
        <p:spPr>
          <a:xfrm>
            <a:off x="532639" y="2969514"/>
            <a:ext cx="7708393" cy="667513"/>
          </a:xfrm>
        </p:spPr>
        <p:txBody>
          <a:bodyPr/>
          <a:lstStyle/>
          <a:p>
            <a:r>
              <a:rPr lang="en-GB" dirty="0">
                <a:solidFill>
                  <a:srgbClr val="00B050"/>
                </a:solidFill>
              </a:rPr>
              <a:t>An unhealthy relationship Isolates you from friends and family</a:t>
            </a:r>
            <a:br>
              <a:rPr lang="en-GB" dirty="0"/>
            </a:br>
            <a:endParaRPr lang="en-US" dirty="0"/>
          </a:p>
        </p:txBody>
      </p:sp>
      <p:sp>
        <p:nvSpPr>
          <p:cNvPr id="6" name="TextBox 5">
            <a:extLst>
              <a:ext uri="{FF2B5EF4-FFF2-40B4-BE49-F238E27FC236}">
                <a16:creationId xmlns:a16="http://schemas.microsoft.com/office/drawing/2014/main" id="{60CA36CB-E260-2D97-35AE-3A013E8ABD41}"/>
              </a:ext>
            </a:extLst>
          </p:cNvPr>
          <p:cNvSpPr txBox="1"/>
          <p:nvPr/>
        </p:nvSpPr>
        <p:spPr>
          <a:xfrm>
            <a:off x="349623" y="480061"/>
            <a:ext cx="6127531" cy="461665"/>
          </a:xfrm>
          <a:prstGeom prst="rect">
            <a:avLst/>
          </a:prstGeom>
          <a:noFill/>
        </p:spPr>
        <p:txBody>
          <a:bodyPr wrap="square">
            <a:spAutoFit/>
          </a:bodyPr>
          <a:lstStyle/>
          <a:p>
            <a:pPr algn="l"/>
            <a:r>
              <a:rPr lang="en-GB" sz="2400" b="1" dirty="0">
                <a:solidFill>
                  <a:srgbClr val="92D050"/>
                </a:solidFill>
                <a:latin typeface="Adobe Caslon Pro" panose="0205050205050A020403"/>
              </a:rPr>
              <a:t>Recognising Unhealthy Relationships</a:t>
            </a:r>
          </a:p>
        </p:txBody>
      </p:sp>
      <p:sp>
        <p:nvSpPr>
          <p:cNvPr id="3" name="TextBox 2">
            <a:extLst>
              <a:ext uri="{FF2B5EF4-FFF2-40B4-BE49-F238E27FC236}">
                <a16:creationId xmlns:a16="http://schemas.microsoft.com/office/drawing/2014/main" id="{3EEEC5E0-03B4-7204-5847-660ABEAA1EA5}"/>
              </a:ext>
            </a:extLst>
          </p:cNvPr>
          <p:cNvSpPr txBox="1"/>
          <p:nvPr/>
        </p:nvSpPr>
        <p:spPr>
          <a:xfrm>
            <a:off x="86733" y="79949"/>
            <a:ext cx="525780" cy="400110"/>
          </a:xfrm>
          <a:prstGeom prst="rect">
            <a:avLst/>
          </a:prstGeom>
          <a:noFill/>
        </p:spPr>
        <p:txBody>
          <a:bodyPr wrap="square" rtlCol="0">
            <a:spAutoFit/>
          </a:bodyPr>
          <a:lstStyle/>
          <a:p>
            <a:r>
              <a:rPr lang="en-GB" sz="2000" b="1" dirty="0"/>
              <a:t>13</a:t>
            </a:r>
          </a:p>
        </p:txBody>
      </p:sp>
    </p:spTree>
    <p:extLst>
      <p:ext uri="{BB962C8B-B14F-4D97-AF65-F5344CB8AC3E}">
        <p14:creationId xmlns:p14="http://schemas.microsoft.com/office/powerpoint/2010/main" val="1129200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9A4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AB426-5B7C-607E-D413-5D2C9495CC0A}"/>
              </a:ext>
            </a:extLst>
          </p:cNvPr>
          <p:cNvSpPr>
            <a:spLocks noGrp="1"/>
          </p:cNvSpPr>
          <p:nvPr>
            <p:ph type="ctrTitle"/>
          </p:nvPr>
        </p:nvSpPr>
        <p:spPr>
          <a:xfrm>
            <a:off x="532639" y="2969514"/>
            <a:ext cx="7708393" cy="667513"/>
          </a:xfrm>
        </p:spPr>
        <p:txBody>
          <a:bodyPr/>
          <a:lstStyle/>
          <a:p>
            <a:pPr>
              <a:buSzPct val="100000"/>
            </a:pPr>
            <a:r>
              <a:rPr lang="en-GB" dirty="0">
                <a:solidFill>
                  <a:srgbClr val="00B050"/>
                </a:solidFill>
              </a:rPr>
              <a:t>Someone telling you where you can go and whom you can see is part of a healthy relationship</a:t>
            </a:r>
          </a:p>
        </p:txBody>
      </p:sp>
      <p:sp>
        <p:nvSpPr>
          <p:cNvPr id="6" name="TextBox 5">
            <a:extLst>
              <a:ext uri="{FF2B5EF4-FFF2-40B4-BE49-F238E27FC236}">
                <a16:creationId xmlns:a16="http://schemas.microsoft.com/office/drawing/2014/main" id="{60CA36CB-E260-2D97-35AE-3A013E8ABD41}"/>
              </a:ext>
            </a:extLst>
          </p:cNvPr>
          <p:cNvSpPr txBox="1"/>
          <p:nvPr/>
        </p:nvSpPr>
        <p:spPr>
          <a:xfrm>
            <a:off x="233043" y="480061"/>
            <a:ext cx="6127531" cy="461665"/>
          </a:xfrm>
          <a:prstGeom prst="rect">
            <a:avLst/>
          </a:prstGeom>
          <a:noFill/>
        </p:spPr>
        <p:txBody>
          <a:bodyPr wrap="square">
            <a:spAutoFit/>
          </a:bodyPr>
          <a:lstStyle/>
          <a:p>
            <a:pPr algn="l"/>
            <a:r>
              <a:rPr lang="en-GB" sz="2400" b="1" dirty="0">
                <a:solidFill>
                  <a:srgbClr val="92D050"/>
                </a:solidFill>
                <a:latin typeface="Adobe Caslon Pro" panose="0205050205050A020403"/>
              </a:rPr>
              <a:t>Recognising Unhealthy Relationships</a:t>
            </a:r>
          </a:p>
        </p:txBody>
      </p:sp>
      <p:sp>
        <p:nvSpPr>
          <p:cNvPr id="3" name="TextBox 2">
            <a:extLst>
              <a:ext uri="{FF2B5EF4-FFF2-40B4-BE49-F238E27FC236}">
                <a16:creationId xmlns:a16="http://schemas.microsoft.com/office/drawing/2014/main" id="{0412C9C4-29BB-897D-C772-CE92335F6B80}"/>
              </a:ext>
            </a:extLst>
          </p:cNvPr>
          <p:cNvSpPr txBox="1"/>
          <p:nvPr/>
        </p:nvSpPr>
        <p:spPr>
          <a:xfrm>
            <a:off x="86733" y="79949"/>
            <a:ext cx="525780" cy="400110"/>
          </a:xfrm>
          <a:prstGeom prst="rect">
            <a:avLst/>
          </a:prstGeom>
          <a:noFill/>
        </p:spPr>
        <p:txBody>
          <a:bodyPr wrap="square" rtlCol="0">
            <a:spAutoFit/>
          </a:bodyPr>
          <a:lstStyle/>
          <a:p>
            <a:r>
              <a:rPr lang="en-GB" sz="2000" b="1" dirty="0"/>
              <a:t>14</a:t>
            </a:r>
          </a:p>
        </p:txBody>
      </p:sp>
      <p:pic>
        <p:nvPicPr>
          <p:cNvPr id="5" name="Picture 4">
            <a:extLst>
              <a:ext uri="{FF2B5EF4-FFF2-40B4-BE49-F238E27FC236}">
                <a16:creationId xmlns:a16="http://schemas.microsoft.com/office/drawing/2014/main" id="{FBF1B659-1475-E8E0-DA78-75E9076A4D08}"/>
              </a:ext>
            </a:extLst>
          </p:cNvPr>
          <p:cNvPicPr>
            <a:picLocks noChangeAspect="1"/>
          </p:cNvPicPr>
          <p:nvPr/>
        </p:nvPicPr>
        <p:blipFill>
          <a:blip r:embed="rId2"/>
          <a:stretch>
            <a:fillRect/>
          </a:stretch>
        </p:blipFill>
        <p:spPr>
          <a:xfrm>
            <a:off x="8649917" y="4974602"/>
            <a:ext cx="3542083" cy="4121253"/>
          </a:xfrm>
          <a:prstGeom prst="rect">
            <a:avLst/>
          </a:prstGeom>
        </p:spPr>
      </p:pic>
    </p:spTree>
    <p:extLst>
      <p:ext uri="{BB962C8B-B14F-4D97-AF65-F5344CB8AC3E}">
        <p14:creationId xmlns:p14="http://schemas.microsoft.com/office/powerpoint/2010/main" val="1337472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9A4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AB426-5B7C-607E-D413-5D2C9495CC0A}"/>
              </a:ext>
            </a:extLst>
          </p:cNvPr>
          <p:cNvSpPr>
            <a:spLocks noGrp="1"/>
          </p:cNvSpPr>
          <p:nvPr>
            <p:ph type="ctrTitle"/>
          </p:nvPr>
        </p:nvSpPr>
        <p:spPr>
          <a:xfrm>
            <a:off x="532639" y="2969514"/>
            <a:ext cx="7708393" cy="667513"/>
          </a:xfrm>
        </p:spPr>
        <p:txBody>
          <a:bodyPr/>
          <a:lstStyle/>
          <a:p>
            <a:br>
              <a:rPr lang="en-GB" dirty="0"/>
            </a:br>
            <a:r>
              <a:rPr lang="en-GB" dirty="0">
                <a:solidFill>
                  <a:srgbClr val="00B050"/>
                </a:solidFill>
              </a:rPr>
              <a:t>Your thoughts and opinions are not  important in a healthy relationship.</a:t>
            </a:r>
            <a:endParaRPr lang="en-US" dirty="0">
              <a:solidFill>
                <a:srgbClr val="00B050"/>
              </a:solidFill>
            </a:endParaRPr>
          </a:p>
        </p:txBody>
      </p:sp>
      <p:sp>
        <p:nvSpPr>
          <p:cNvPr id="6" name="TextBox 5">
            <a:extLst>
              <a:ext uri="{FF2B5EF4-FFF2-40B4-BE49-F238E27FC236}">
                <a16:creationId xmlns:a16="http://schemas.microsoft.com/office/drawing/2014/main" id="{60CA36CB-E260-2D97-35AE-3A013E8ABD41}"/>
              </a:ext>
            </a:extLst>
          </p:cNvPr>
          <p:cNvSpPr txBox="1"/>
          <p:nvPr/>
        </p:nvSpPr>
        <p:spPr>
          <a:xfrm>
            <a:off x="438782" y="310237"/>
            <a:ext cx="6127531" cy="461665"/>
          </a:xfrm>
          <a:prstGeom prst="rect">
            <a:avLst/>
          </a:prstGeom>
          <a:noFill/>
        </p:spPr>
        <p:txBody>
          <a:bodyPr wrap="square">
            <a:spAutoFit/>
          </a:bodyPr>
          <a:lstStyle/>
          <a:p>
            <a:pPr algn="l"/>
            <a:r>
              <a:rPr lang="en-GB" sz="2400" b="1" dirty="0">
                <a:solidFill>
                  <a:srgbClr val="92D050"/>
                </a:solidFill>
                <a:latin typeface="Adobe Caslon Pro" panose="0205050205050A020403"/>
              </a:rPr>
              <a:t>Recognising Unhealthy Relationships</a:t>
            </a:r>
          </a:p>
        </p:txBody>
      </p:sp>
      <p:sp>
        <p:nvSpPr>
          <p:cNvPr id="3" name="TextBox 2">
            <a:extLst>
              <a:ext uri="{FF2B5EF4-FFF2-40B4-BE49-F238E27FC236}">
                <a16:creationId xmlns:a16="http://schemas.microsoft.com/office/drawing/2014/main" id="{40CCEF40-FEEA-6046-0511-35385CBE0058}"/>
              </a:ext>
            </a:extLst>
          </p:cNvPr>
          <p:cNvSpPr txBox="1"/>
          <p:nvPr/>
        </p:nvSpPr>
        <p:spPr>
          <a:xfrm>
            <a:off x="86733" y="79949"/>
            <a:ext cx="525780" cy="400110"/>
          </a:xfrm>
          <a:prstGeom prst="rect">
            <a:avLst/>
          </a:prstGeom>
          <a:noFill/>
        </p:spPr>
        <p:txBody>
          <a:bodyPr wrap="square" rtlCol="0">
            <a:spAutoFit/>
          </a:bodyPr>
          <a:lstStyle/>
          <a:p>
            <a:r>
              <a:rPr lang="en-GB" sz="2000" b="1" dirty="0"/>
              <a:t>15</a:t>
            </a:r>
          </a:p>
        </p:txBody>
      </p:sp>
    </p:spTree>
    <p:extLst>
      <p:ext uri="{BB962C8B-B14F-4D97-AF65-F5344CB8AC3E}">
        <p14:creationId xmlns:p14="http://schemas.microsoft.com/office/powerpoint/2010/main" val="1938270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9A4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AB426-5B7C-607E-D413-5D2C9495CC0A}"/>
              </a:ext>
            </a:extLst>
          </p:cNvPr>
          <p:cNvSpPr>
            <a:spLocks noGrp="1"/>
          </p:cNvSpPr>
          <p:nvPr>
            <p:ph type="ctrTitle"/>
          </p:nvPr>
        </p:nvSpPr>
        <p:spPr>
          <a:xfrm>
            <a:off x="532639" y="2969514"/>
            <a:ext cx="7708393" cy="667513"/>
          </a:xfrm>
        </p:spPr>
        <p:txBody>
          <a:bodyPr/>
          <a:lstStyle/>
          <a:p>
            <a:br>
              <a:rPr lang="en-GB" dirty="0"/>
            </a:br>
            <a:r>
              <a:rPr lang="en-GB" dirty="0">
                <a:solidFill>
                  <a:srgbClr val="00B050"/>
                </a:solidFill>
              </a:rPr>
              <a:t>Hurting your feelings, putting you down is acceptable in a healthy relationship </a:t>
            </a:r>
            <a:endParaRPr lang="en-US" dirty="0">
              <a:solidFill>
                <a:srgbClr val="00B050"/>
              </a:solidFill>
            </a:endParaRPr>
          </a:p>
        </p:txBody>
      </p:sp>
      <p:sp>
        <p:nvSpPr>
          <p:cNvPr id="6" name="TextBox 5">
            <a:extLst>
              <a:ext uri="{FF2B5EF4-FFF2-40B4-BE49-F238E27FC236}">
                <a16:creationId xmlns:a16="http://schemas.microsoft.com/office/drawing/2014/main" id="{60CA36CB-E260-2D97-35AE-3A013E8ABD41}"/>
              </a:ext>
            </a:extLst>
          </p:cNvPr>
          <p:cNvSpPr txBox="1"/>
          <p:nvPr/>
        </p:nvSpPr>
        <p:spPr>
          <a:xfrm>
            <a:off x="349623" y="480061"/>
            <a:ext cx="6127531" cy="461665"/>
          </a:xfrm>
          <a:prstGeom prst="rect">
            <a:avLst/>
          </a:prstGeom>
          <a:noFill/>
        </p:spPr>
        <p:txBody>
          <a:bodyPr wrap="square">
            <a:spAutoFit/>
          </a:bodyPr>
          <a:lstStyle/>
          <a:p>
            <a:pPr algn="l"/>
            <a:r>
              <a:rPr lang="en-GB" sz="2400" b="1" dirty="0">
                <a:solidFill>
                  <a:srgbClr val="92D050"/>
                </a:solidFill>
                <a:latin typeface="Adobe Caslon Pro" panose="0205050205050A020403"/>
              </a:rPr>
              <a:t>Recognising Unhealthy Relationships</a:t>
            </a:r>
          </a:p>
        </p:txBody>
      </p:sp>
      <p:sp>
        <p:nvSpPr>
          <p:cNvPr id="3" name="TextBox 2">
            <a:extLst>
              <a:ext uri="{FF2B5EF4-FFF2-40B4-BE49-F238E27FC236}">
                <a16:creationId xmlns:a16="http://schemas.microsoft.com/office/drawing/2014/main" id="{96434872-E776-032D-810B-3552E1F61118}"/>
              </a:ext>
            </a:extLst>
          </p:cNvPr>
          <p:cNvSpPr txBox="1"/>
          <p:nvPr/>
        </p:nvSpPr>
        <p:spPr>
          <a:xfrm>
            <a:off x="86733" y="79949"/>
            <a:ext cx="525780" cy="400110"/>
          </a:xfrm>
          <a:prstGeom prst="rect">
            <a:avLst/>
          </a:prstGeom>
          <a:noFill/>
        </p:spPr>
        <p:txBody>
          <a:bodyPr wrap="square" rtlCol="0">
            <a:spAutoFit/>
          </a:bodyPr>
          <a:lstStyle/>
          <a:p>
            <a:r>
              <a:rPr lang="en-GB" sz="2000" b="1" dirty="0"/>
              <a:t>16</a:t>
            </a:r>
          </a:p>
        </p:txBody>
      </p:sp>
    </p:spTree>
    <p:extLst>
      <p:ext uri="{BB962C8B-B14F-4D97-AF65-F5344CB8AC3E}">
        <p14:creationId xmlns:p14="http://schemas.microsoft.com/office/powerpoint/2010/main" val="3150241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9A4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AB426-5B7C-607E-D413-5D2C9495CC0A}"/>
              </a:ext>
            </a:extLst>
          </p:cNvPr>
          <p:cNvSpPr>
            <a:spLocks noGrp="1"/>
          </p:cNvSpPr>
          <p:nvPr>
            <p:ph type="ctrTitle"/>
          </p:nvPr>
        </p:nvSpPr>
        <p:spPr>
          <a:xfrm>
            <a:off x="532639" y="2969514"/>
            <a:ext cx="7708393" cy="667513"/>
          </a:xfrm>
        </p:spPr>
        <p:txBody>
          <a:bodyPr/>
          <a:lstStyle/>
          <a:p>
            <a:br>
              <a:rPr lang="en-GB" dirty="0"/>
            </a:br>
            <a:r>
              <a:rPr lang="en-GB" dirty="0">
                <a:solidFill>
                  <a:srgbClr val="00B050"/>
                </a:solidFill>
              </a:rPr>
              <a:t>Taking time–out from work, college and family commitments for a friend. </a:t>
            </a:r>
            <a:br>
              <a:rPr lang="en-GB" dirty="0">
                <a:solidFill>
                  <a:srgbClr val="00B050"/>
                </a:solidFill>
              </a:rPr>
            </a:br>
            <a:r>
              <a:rPr lang="en-GB" dirty="0">
                <a:solidFill>
                  <a:srgbClr val="00B050"/>
                </a:solidFill>
              </a:rPr>
              <a:t>can be a healthy relationship</a:t>
            </a:r>
            <a:endParaRPr lang="en-US" dirty="0">
              <a:solidFill>
                <a:srgbClr val="00B050"/>
              </a:solidFill>
            </a:endParaRPr>
          </a:p>
        </p:txBody>
      </p:sp>
      <p:sp>
        <p:nvSpPr>
          <p:cNvPr id="6" name="TextBox 5">
            <a:extLst>
              <a:ext uri="{FF2B5EF4-FFF2-40B4-BE49-F238E27FC236}">
                <a16:creationId xmlns:a16="http://schemas.microsoft.com/office/drawing/2014/main" id="{60CA36CB-E260-2D97-35AE-3A013E8ABD41}"/>
              </a:ext>
            </a:extLst>
          </p:cNvPr>
          <p:cNvSpPr txBox="1"/>
          <p:nvPr/>
        </p:nvSpPr>
        <p:spPr>
          <a:xfrm>
            <a:off x="532638" y="333097"/>
            <a:ext cx="6127531" cy="461665"/>
          </a:xfrm>
          <a:prstGeom prst="rect">
            <a:avLst/>
          </a:prstGeom>
          <a:noFill/>
        </p:spPr>
        <p:txBody>
          <a:bodyPr wrap="square">
            <a:spAutoFit/>
          </a:bodyPr>
          <a:lstStyle/>
          <a:p>
            <a:pPr algn="l"/>
            <a:r>
              <a:rPr lang="en-GB" sz="2400" b="1" dirty="0">
                <a:solidFill>
                  <a:srgbClr val="92D050"/>
                </a:solidFill>
                <a:latin typeface="Adobe Caslon Pro" panose="0205050205050A020403"/>
              </a:rPr>
              <a:t>Recognising Unhealthy Relationships</a:t>
            </a:r>
          </a:p>
        </p:txBody>
      </p:sp>
      <p:sp>
        <p:nvSpPr>
          <p:cNvPr id="3" name="TextBox 2">
            <a:extLst>
              <a:ext uri="{FF2B5EF4-FFF2-40B4-BE49-F238E27FC236}">
                <a16:creationId xmlns:a16="http://schemas.microsoft.com/office/drawing/2014/main" id="{E991BFBC-DB6C-B34B-F75C-58D35EE1BC32}"/>
              </a:ext>
            </a:extLst>
          </p:cNvPr>
          <p:cNvSpPr txBox="1"/>
          <p:nvPr/>
        </p:nvSpPr>
        <p:spPr>
          <a:xfrm>
            <a:off x="86733" y="79949"/>
            <a:ext cx="525780" cy="400110"/>
          </a:xfrm>
          <a:prstGeom prst="rect">
            <a:avLst/>
          </a:prstGeom>
          <a:noFill/>
        </p:spPr>
        <p:txBody>
          <a:bodyPr wrap="square" rtlCol="0">
            <a:spAutoFit/>
          </a:bodyPr>
          <a:lstStyle/>
          <a:p>
            <a:r>
              <a:rPr lang="en-GB" sz="2000" b="1" dirty="0"/>
              <a:t>17</a:t>
            </a:r>
          </a:p>
        </p:txBody>
      </p:sp>
      <p:pic>
        <p:nvPicPr>
          <p:cNvPr id="4" name="Picture 3">
            <a:extLst>
              <a:ext uri="{FF2B5EF4-FFF2-40B4-BE49-F238E27FC236}">
                <a16:creationId xmlns:a16="http://schemas.microsoft.com/office/drawing/2014/main" id="{CA51ACCD-7819-3044-02A9-5569EAF9B48A}"/>
              </a:ext>
            </a:extLst>
          </p:cNvPr>
          <p:cNvPicPr>
            <a:picLocks noChangeAspect="1"/>
          </p:cNvPicPr>
          <p:nvPr/>
        </p:nvPicPr>
        <p:blipFill>
          <a:blip r:embed="rId2"/>
          <a:stretch>
            <a:fillRect/>
          </a:stretch>
        </p:blipFill>
        <p:spPr>
          <a:xfrm>
            <a:off x="9441950" y="5265166"/>
            <a:ext cx="2641793" cy="1267035"/>
          </a:xfrm>
          <a:prstGeom prst="rect">
            <a:avLst/>
          </a:prstGeom>
        </p:spPr>
      </p:pic>
    </p:spTree>
    <p:extLst>
      <p:ext uri="{BB962C8B-B14F-4D97-AF65-F5344CB8AC3E}">
        <p14:creationId xmlns:p14="http://schemas.microsoft.com/office/powerpoint/2010/main" val="655207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31DFC7D-EB2A-2A47-92AF-712A8916084C}"/>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57367" y="-4509"/>
            <a:ext cx="12306734" cy="6922538"/>
          </a:xfrm>
          <a:prstGeom prst="rect">
            <a:avLst/>
          </a:prstGeom>
          <a:ln>
            <a:noFill/>
          </a:ln>
          <a:effectLst>
            <a:softEdge rad="112500"/>
          </a:effectLst>
        </p:spPr>
      </p:pic>
      <p:sp>
        <p:nvSpPr>
          <p:cNvPr id="7" name="Rectangle 6">
            <a:extLst>
              <a:ext uri="{FF2B5EF4-FFF2-40B4-BE49-F238E27FC236}">
                <a16:creationId xmlns:a16="http://schemas.microsoft.com/office/drawing/2014/main" id="{674D3457-977F-48BE-8738-CF8F4F8EC1CA}"/>
              </a:ext>
            </a:extLst>
          </p:cNvPr>
          <p:cNvSpPr/>
          <p:nvPr/>
        </p:nvSpPr>
        <p:spPr>
          <a:xfrm>
            <a:off x="612513" y="-39474"/>
            <a:ext cx="8121134" cy="769441"/>
          </a:xfrm>
          <a:prstGeom prst="rect">
            <a:avLst/>
          </a:prstGeom>
        </p:spPr>
        <p:txBody>
          <a:bodyPr wrap="none">
            <a:spAutoFit/>
          </a:bodyPr>
          <a:lstStyle/>
          <a:p>
            <a:pPr defTabSz="609638"/>
            <a:r>
              <a:rPr lang="en-GB" sz="4400" dirty="0">
                <a:solidFill>
                  <a:schemeClr val="accent3"/>
                </a:solidFill>
                <a:latin typeface="Adobe Caslon Pro" panose="0205050205050A020403" pitchFamily="18" charset="77"/>
              </a:rPr>
              <a:t>Signs of unhealthy relationship </a:t>
            </a:r>
          </a:p>
        </p:txBody>
      </p:sp>
      <p:pic>
        <p:nvPicPr>
          <p:cNvPr id="10" name="Picture 9" descr="A close up of a logo&#10;&#10;Description automatically generated">
            <a:extLst>
              <a:ext uri="{FF2B5EF4-FFF2-40B4-BE49-F238E27FC236}">
                <a16:creationId xmlns:a16="http://schemas.microsoft.com/office/drawing/2014/main" id="{06F2DF9B-E041-8247-9A86-ECFB0F4323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0279" y="6072248"/>
            <a:ext cx="872101" cy="493842"/>
          </a:xfrm>
          <a:prstGeom prst="rect">
            <a:avLst/>
          </a:prstGeom>
        </p:spPr>
      </p:pic>
      <p:cxnSp>
        <p:nvCxnSpPr>
          <p:cNvPr id="12" name="Straight Connector 11">
            <a:extLst>
              <a:ext uri="{FF2B5EF4-FFF2-40B4-BE49-F238E27FC236}">
                <a16:creationId xmlns:a16="http://schemas.microsoft.com/office/drawing/2014/main" id="{5DB2F2E5-62C1-4143-997E-5115E81D3322}"/>
              </a:ext>
            </a:extLst>
          </p:cNvPr>
          <p:cNvCxnSpPr>
            <a:cxnSpLocks/>
          </p:cNvCxnSpPr>
          <p:nvPr/>
        </p:nvCxnSpPr>
        <p:spPr>
          <a:xfrm>
            <a:off x="612513" y="702660"/>
            <a:ext cx="7790329" cy="0"/>
          </a:xfrm>
          <a:prstGeom prst="line">
            <a:avLst/>
          </a:prstGeom>
          <a:ln w="38100">
            <a:solidFill>
              <a:srgbClr val="94B760"/>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D203B331-A7DE-F74D-B29F-9DA5431B9541}"/>
              </a:ext>
            </a:extLst>
          </p:cNvPr>
          <p:cNvSpPr txBox="1"/>
          <p:nvPr/>
        </p:nvSpPr>
        <p:spPr>
          <a:xfrm>
            <a:off x="349623" y="6295262"/>
            <a:ext cx="6596981" cy="328231"/>
          </a:xfrm>
          <a:prstGeom prst="rect">
            <a:avLst/>
          </a:prstGeom>
        </p:spPr>
        <p:txBody>
          <a:bodyPr wrap="square" lIns="0" tIns="0" rIns="0" bIns="0" rtlCol="0" anchor="t">
            <a:spAutoFit/>
          </a:bodyPr>
          <a:lstStyle/>
          <a:p>
            <a:pPr defTabSz="609638"/>
            <a:r>
              <a:rPr lang="en-US" sz="2133" dirty="0">
                <a:solidFill>
                  <a:srgbClr val="94B760"/>
                </a:solidFill>
                <a:latin typeface="Adobe Caslon Pro" panose="0205050205050A020403" pitchFamily="18" charset="77"/>
              </a:rPr>
              <a:t>Public Service | </a:t>
            </a:r>
            <a:r>
              <a:rPr lang="en-US" sz="1867" dirty="0">
                <a:solidFill>
                  <a:srgbClr val="94B760"/>
                </a:solidFill>
                <a:latin typeface="Adobe Caslon Pro" panose="0205050205050A020403" pitchFamily="18" charset="77"/>
              </a:rPr>
              <a:t>Standing together in Waltham Forest</a:t>
            </a:r>
          </a:p>
        </p:txBody>
      </p:sp>
      <p:sp>
        <p:nvSpPr>
          <p:cNvPr id="11" name="TextBox 10">
            <a:extLst>
              <a:ext uri="{FF2B5EF4-FFF2-40B4-BE49-F238E27FC236}">
                <a16:creationId xmlns:a16="http://schemas.microsoft.com/office/drawing/2014/main" id="{ADC5CCDD-6B6A-4E1C-94DD-5AF0A1AFF955}"/>
              </a:ext>
            </a:extLst>
          </p:cNvPr>
          <p:cNvSpPr txBox="1"/>
          <p:nvPr/>
        </p:nvSpPr>
        <p:spPr>
          <a:xfrm>
            <a:off x="264795" y="4247346"/>
            <a:ext cx="10949749" cy="2401555"/>
          </a:xfrm>
          <a:prstGeom prst="rect">
            <a:avLst/>
          </a:prstGeom>
          <a:noFill/>
        </p:spPr>
        <p:txBody>
          <a:bodyPr wrap="square">
            <a:spAutoFit/>
          </a:bodyPr>
          <a:lstStyle/>
          <a:p>
            <a:endParaRPr lang="en-GB" sz="2201" b="1" dirty="0"/>
          </a:p>
          <a:p>
            <a:r>
              <a:rPr lang="en-GB" sz="2201" b="1" dirty="0">
                <a:solidFill>
                  <a:schemeClr val="accent3"/>
                </a:solidFill>
              </a:rPr>
              <a:t>Signs of emotional abuse or neglect include:</a:t>
            </a:r>
            <a:endParaRPr lang="en-GB" sz="2201" dirty="0">
              <a:solidFill>
                <a:schemeClr val="accent3"/>
              </a:solidFill>
            </a:endParaRPr>
          </a:p>
          <a:p>
            <a:r>
              <a:rPr lang="en-GB" sz="2201" dirty="0"/>
              <a:t>Being slow to learn or engage with their personal development, being very passive, not eating regularly or healthily, having difficulty in developing close relationships, getting on badly with peers, being unable to play imaginatively, having a poor self-image, doing badly at school.</a:t>
            </a:r>
          </a:p>
          <a:p>
            <a:endParaRPr lang="en-GB" sz="1801" dirty="0"/>
          </a:p>
        </p:txBody>
      </p:sp>
      <p:sp>
        <p:nvSpPr>
          <p:cNvPr id="3" name="TextBox 2">
            <a:extLst>
              <a:ext uri="{FF2B5EF4-FFF2-40B4-BE49-F238E27FC236}">
                <a16:creationId xmlns:a16="http://schemas.microsoft.com/office/drawing/2014/main" id="{8025BD85-E5BC-1E43-5687-076F19FD7673}"/>
              </a:ext>
            </a:extLst>
          </p:cNvPr>
          <p:cNvSpPr txBox="1"/>
          <p:nvPr/>
        </p:nvSpPr>
        <p:spPr>
          <a:xfrm>
            <a:off x="264795" y="702660"/>
            <a:ext cx="6229349" cy="523220"/>
          </a:xfrm>
          <a:prstGeom prst="rect">
            <a:avLst/>
          </a:prstGeom>
          <a:noFill/>
        </p:spPr>
        <p:txBody>
          <a:bodyPr wrap="square">
            <a:spAutoFit/>
          </a:bodyPr>
          <a:lstStyle/>
          <a:p>
            <a:pPr defTabSz="914411">
              <a:defRPr/>
            </a:pPr>
            <a:r>
              <a:rPr lang="en-GB" sz="2800" dirty="0">
                <a:solidFill>
                  <a:prstClr val="black"/>
                </a:solidFill>
                <a:latin typeface="Calibri"/>
              </a:rPr>
              <a:t>Be aware of abuse indicators:</a:t>
            </a:r>
          </a:p>
        </p:txBody>
      </p:sp>
      <p:sp>
        <p:nvSpPr>
          <p:cNvPr id="5" name="TextBox 4">
            <a:extLst>
              <a:ext uri="{FF2B5EF4-FFF2-40B4-BE49-F238E27FC236}">
                <a16:creationId xmlns:a16="http://schemas.microsoft.com/office/drawing/2014/main" id="{55F73AFE-D693-5EE1-78A1-1756F41AAE3E}"/>
              </a:ext>
            </a:extLst>
          </p:cNvPr>
          <p:cNvSpPr txBox="1"/>
          <p:nvPr/>
        </p:nvSpPr>
        <p:spPr>
          <a:xfrm>
            <a:off x="264795" y="1163592"/>
            <a:ext cx="9184005" cy="1447063"/>
          </a:xfrm>
          <a:prstGeom prst="rect">
            <a:avLst/>
          </a:prstGeom>
          <a:noFill/>
        </p:spPr>
        <p:txBody>
          <a:bodyPr wrap="square">
            <a:spAutoFit/>
          </a:bodyPr>
          <a:lstStyle/>
          <a:p>
            <a:pPr defTabSz="914411">
              <a:defRPr/>
            </a:pPr>
            <a:r>
              <a:rPr lang="en-GB" sz="2201" b="1" dirty="0">
                <a:solidFill>
                  <a:srgbClr val="9BBB59"/>
                </a:solidFill>
                <a:latin typeface="Calibri"/>
              </a:rPr>
              <a:t>Signs of physical abuse include:</a:t>
            </a:r>
            <a:endParaRPr lang="en-GB" sz="2201" dirty="0">
              <a:solidFill>
                <a:srgbClr val="9BBB59"/>
              </a:solidFill>
              <a:latin typeface="Calibri"/>
            </a:endParaRPr>
          </a:p>
          <a:p>
            <a:pPr defTabSz="914411">
              <a:defRPr/>
            </a:pPr>
            <a:r>
              <a:rPr lang="en-GB" sz="2201" dirty="0">
                <a:solidFill>
                  <a:prstClr val="black"/>
                </a:solidFill>
                <a:latin typeface="Calibri"/>
              </a:rPr>
              <a:t>Being wary of adults, unable to play, being aggressive or abusive, bullied by other children or the bully themselves, unable to concentrate or achieve in / at school, lying and stealing. </a:t>
            </a:r>
          </a:p>
        </p:txBody>
      </p:sp>
      <p:sp>
        <p:nvSpPr>
          <p:cNvPr id="8" name="TextBox 7">
            <a:extLst>
              <a:ext uri="{FF2B5EF4-FFF2-40B4-BE49-F238E27FC236}">
                <a16:creationId xmlns:a16="http://schemas.microsoft.com/office/drawing/2014/main" id="{C1528037-8838-BD1A-BC3E-EED97CFAAE79}"/>
              </a:ext>
            </a:extLst>
          </p:cNvPr>
          <p:cNvSpPr txBox="1"/>
          <p:nvPr/>
        </p:nvSpPr>
        <p:spPr>
          <a:xfrm>
            <a:off x="264795" y="2531057"/>
            <a:ext cx="9506807" cy="2155077"/>
          </a:xfrm>
          <a:prstGeom prst="rect">
            <a:avLst/>
          </a:prstGeom>
          <a:noFill/>
        </p:spPr>
        <p:txBody>
          <a:bodyPr wrap="square">
            <a:spAutoFit/>
          </a:bodyPr>
          <a:lstStyle/>
          <a:p>
            <a:pPr defTabSz="914411">
              <a:defRPr/>
            </a:pPr>
            <a:r>
              <a:rPr lang="en-GB" sz="2400" b="1" dirty="0">
                <a:solidFill>
                  <a:srgbClr val="9BBB59"/>
                </a:solidFill>
                <a:latin typeface="Calibri"/>
              </a:rPr>
              <a:t>Si</a:t>
            </a:r>
            <a:r>
              <a:rPr lang="en-GB" sz="2201" b="1" dirty="0">
                <a:solidFill>
                  <a:srgbClr val="9BBB59"/>
                </a:solidFill>
                <a:latin typeface="Calibri"/>
              </a:rPr>
              <a:t>gns of sexual abuse include:</a:t>
            </a:r>
            <a:endParaRPr lang="en-GB" sz="2201" dirty="0">
              <a:solidFill>
                <a:srgbClr val="9BBB59"/>
              </a:solidFill>
              <a:latin typeface="Calibri"/>
            </a:endParaRPr>
          </a:p>
          <a:p>
            <a:pPr defTabSz="914411">
              <a:defRPr/>
            </a:pPr>
            <a:r>
              <a:rPr lang="en-GB" sz="2201" dirty="0">
                <a:solidFill>
                  <a:prstClr val="black"/>
                </a:solidFill>
                <a:latin typeface="Calibri"/>
              </a:rPr>
              <a:t>Sudden change in behaviour, thinking badly of themselves, not looking after themselves, using sexual ideas or talk in their play / conversations, starting to wet or soil or ignore personal hygiene, underachieving at school, behaving flirtatiously, being fearful of physical contact, becoming depressed, self-harming, running away.</a:t>
            </a:r>
          </a:p>
        </p:txBody>
      </p:sp>
      <p:sp>
        <p:nvSpPr>
          <p:cNvPr id="2" name="TextBox 1">
            <a:extLst>
              <a:ext uri="{FF2B5EF4-FFF2-40B4-BE49-F238E27FC236}">
                <a16:creationId xmlns:a16="http://schemas.microsoft.com/office/drawing/2014/main" id="{F03469D8-6C84-D55C-281F-76B628F59BE3}"/>
              </a:ext>
            </a:extLst>
          </p:cNvPr>
          <p:cNvSpPr txBox="1"/>
          <p:nvPr/>
        </p:nvSpPr>
        <p:spPr>
          <a:xfrm>
            <a:off x="86733" y="79949"/>
            <a:ext cx="525780" cy="400110"/>
          </a:xfrm>
          <a:prstGeom prst="rect">
            <a:avLst/>
          </a:prstGeom>
          <a:noFill/>
        </p:spPr>
        <p:txBody>
          <a:bodyPr wrap="square" rtlCol="0">
            <a:spAutoFit/>
          </a:bodyPr>
          <a:lstStyle/>
          <a:p>
            <a:r>
              <a:rPr lang="en-GB" sz="2000" b="1" dirty="0"/>
              <a:t>18</a:t>
            </a:r>
          </a:p>
        </p:txBody>
      </p:sp>
    </p:spTree>
    <p:extLst>
      <p:ext uri="{BB962C8B-B14F-4D97-AF65-F5344CB8AC3E}">
        <p14:creationId xmlns:p14="http://schemas.microsoft.com/office/powerpoint/2010/main" val="138259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31DFC7D-EB2A-2A47-92AF-712A8916084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2"/>
            <a:ext cx="12192000" cy="6858000"/>
          </a:xfrm>
          <a:prstGeom prst="rect">
            <a:avLst/>
          </a:prstGeom>
          <a:ln>
            <a:noFill/>
          </a:ln>
          <a:effectLst>
            <a:softEdge rad="112500"/>
          </a:effectLst>
        </p:spPr>
      </p:pic>
      <p:sp>
        <p:nvSpPr>
          <p:cNvPr id="7" name="Rectangle 6">
            <a:extLst>
              <a:ext uri="{FF2B5EF4-FFF2-40B4-BE49-F238E27FC236}">
                <a16:creationId xmlns:a16="http://schemas.microsoft.com/office/drawing/2014/main" id="{674D3457-977F-48BE-8738-CF8F4F8EC1CA}"/>
              </a:ext>
            </a:extLst>
          </p:cNvPr>
          <p:cNvSpPr/>
          <p:nvPr/>
        </p:nvSpPr>
        <p:spPr>
          <a:xfrm>
            <a:off x="349623" y="136472"/>
            <a:ext cx="8269956" cy="707886"/>
          </a:xfrm>
          <a:prstGeom prst="rect">
            <a:avLst/>
          </a:prstGeom>
        </p:spPr>
        <p:txBody>
          <a:bodyPr wrap="none">
            <a:spAutoFit/>
          </a:bodyPr>
          <a:lstStyle/>
          <a:p>
            <a:r>
              <a:rPr lang="en-GB" sz="4000" dirty="0">
                <a:solidFill>
                  <a:srgbClr val="94B760"/>
                </a:solidFill>
                <a:latin typeface="Adobe Caslon Pro" panose="0205050205050A020403" pitchFamily="18" charset="77"/>
              </a:rPr>
              <a:t>Signs to look out for Parents / Carer</a:t>
            </a:r>
          </a:p>
        </p:txBody>
      </p:sp>
      <p:pic>
        <p:nvPicPr>
          <p:cNvPr id="10" name="Picture 9" descr="A close up of a logo&#10;&#10;Description automatically generated">
            <a:extLst>
              <a:ext uri="{FF2B5EF4-FFF2-40B4-BE49-F238E27FC236}">
                <a16:creationId xmlns:a16="http://schemas.microsoft.com/office/drawing/2014/main" id="{06F2DF9B-E041-8247-9A86-ECFB0F4323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0279" y="6072248"/>
            <a:ext cx="872101" cy="493842"/>
          </a:xfrm>
          <a:prstGeom prst="rect">
            <a:avLst/>
          </a:prstGeom>
        </p:spPr>
      </p:pic>
      <p:cxnSp>
        <p:nvCxnSpPr>
          <p:cNvPr id="12" name="Straight Connector 11">
            <a:extLst>
              <a:ext uri="{FF2B5EF4-FFF2-40B4-BE49-F238E27FC236}">
                <a16:creationId xmlns:a16="http://schemas.microsoft.com/office/drawing/2014/main" id="{5DB2F2E5-62C1-4143-997E-5115E81D3322}"/>
              </a:ext>
            </a:extLst>
          </p:cNvPr>
          <p:cNvCxnSpPr>
            <a:cxnSpLocks/>
          </p:cNvCxnSpPr>
          <p:nvPr/>
        </p:nvCxnSpPr>
        <p:spPr>
          <a:xfrm>
            <a:off x="349623" y="885231"/>
            <a:ext cx="7790329" cy="0"/>
          </a:xfrm>
          <a:prstGeom prst="line">
            <a:avLst/>
          </a:prstGeom>
          <a:ln w="38100">
            <a:solidFill>
              <a:srgbClr val="94B760"/>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D203B331-A7DE-F74D-B29F-9DA5431B9541}"/>
              </a:ext>
            </a:extLst>
          </p:cNvPr>
          <p:cNvSpPr txBox="1"/>
          <p:nvPr/>
        </p:nvSpPr>
        <p:spPr>
          <a:xfrm>
            <a:off x="349623" y="6295262"/>
            <a:ext cx="6596981" cy="328231"/>
          </a:xfrm>
          <a:prstGeom prst="rect">
            <a:avLst/>
          </a:prstGeom>
        </p:spPr>
        <p:txBody>
          <a:bodyPr wrap="square" lIns="0" tIns="0" rIns="0" bIns="0" rtlCol="0" anchor="t">
            <a:spAutoFit/>
          </a:bodyPr>
          <a:lstStyle/>
          <a:p>
            <a:r>
              <a:rPr lang="en-US" sz="2133" dirty="0">
                <a:solidFill>
                  <a:srgbClr val="94B760"/>
                </a:solidFill>
                <a:latin typeface="Adobe Caslon Pro" panose="0205050205050A020403" pitchFamily="18" charset="77"/>
              </a:rPr>
              <a:t>Public Service | </a:t>
            </a:r>
            <a:r>
              <a:rPr lang="en-US" sz="1867" dirty="0">
                <a:solidFill>
                  <a:srgbClr val="94B760"/>
                </a:solidFill>
                <a:latin typeface="Adobe Caslon Pro" panose="0205050205050A020403" pitchFamily="18" charset="77"/>
              </a:rPr>
              <a:t>Standing together in Waltham Forest</a:t>
            </a:r>
          </a:p>
        </p:txBody>
      </p:sp>
      <p:sp>
        <p:nvSpPr>
          <p:cNvPr id="2" name="TextBox 1">
            <a:extLst>
              <a:ext uri="{FF2B5EF4-FFF2-40B4-BE49-F238E27FC236}">
                <a16:creationId xmlns:a16="http://schemas.microsoft.com/office/drawing/2014/main" id="{AA96CB73-417D-4120-88E1-C86508FC0774}"/>
              </a:ext>
            </a:extLst>
          </p:cNvPr>
          <p:cNvSpPr txBox="1"/>
          <p:nvPr/>
        </p:nvSpPr>
        <p:spPr>
          <a:xfrm>
            <a:off x="349623" y="1402504"/>
            <a:ext cx="10449006" cy="4561633"/>
          </a:xfrm>
          <a:prstGeom prst="rect">
            <a:avLst/>
          </a:prstGeom>
          <a:solidFill>
            <a:schemeClr val="bg1">
              <a:lumMod val="95000"/>
            </a:schemeClr>
          </a:solidFill>
        </p:spPr>
        <p:txBody>
          <a:bodyPr wrap="square" rtlCol="0">
            <a:spAutoFit/>
          </a:bodyPr>
          <a:lstStyle/>
          <a:p>
            <a:pPr defTabSz="457206">
              <a:spcBef>
                <a:spcPts val="1001"/>
              </a:spcBef>
              <a:buClr>
                <a:srgbClr val="90C226"/>
              </a:buClr>
              <a:buSzPct val="80000"/>
              <a:defRPr/>
            </a:pPr>
            <a:r>
              <a:rPr lang="en-GB" sz="1801" b="1" dirty="0">
                <a:solidFill>
                  <a:srgbClr val="212121"/>
                </a:solidFill>
                <a:latin typeface="Arial"/>
                <a:cs typeface="Arial"/>
              </a:rPr>
              <a:t>Risk/ Warning Indicators </a:t>
            </a:r>
          </a:p>
          <a:p>
            <a:pPr defTabSz="457206">
              <a:spcBef>
                <a:spcPts val="1001"/>
              </a:spcBef>
              <a:buClr>
                <a:srgbClr val="90C226"/>
              </a:buClr>
              <a:buSzPct val="80000"/>
              <a:defRPr/>
            </a:pPr>
            <a:endParaRPr lang="en-GB" sz="900" dirty="0">
              <a:solidFill>
                <a:prstClr val="black">
                  <a:lumMod val="75000"/>
                  <a:lumOff val="25000"/>
                </a:prstClr>
              </a:solidFill>
              <a:latin typeface="Trebuchet MS" panose="020B0603020202020204"/>
            </a:endParaRPr>
          </a:p>
          <a:p>
            <a:pPr marL="342904" indent="-342904" defTabSz="457206">
              <a:spcBef>
                <a:spcPts val="1001"/>
              </a:spcBef>
              <a:buClr>
                <a:srgbClr val="90C226"/>
              </a:buClr>
              <a:buSzPct val="80000"/>
              <a:buFont typeface="Wingdings 3" charset="2"/>
              <a:buChar char=""/>
              <a:defRPr/>
            </a:pPr>
            <a:r>
              <a:rPr lang="en-GB" sz="1801" dirty="0">
                <a:solidFill>
                  <a:prstClr val="black">
                    <a:lumMod val="75000"/>
                    <a:lumOff val="25000"/>
                  </a:prstClr>
                </a:solidFill>
                <a:latin typeface="Trebuchet MS" panose="020B0603020202020204"/>
              </a:rPr>
              <a:t>Frequent missing episodes/being found out of the area  </a:t>
            </a:r>
          </a:p>
          <a:p>
            <a:pPr marL="342904" indent="-342904" defTabSz="457206">
              <a:spcBef>
                <a:spcPts val="1001"/>
              </a:spcBef>
              <a:buClr>
                <a:srgbClr val="90C226"/>
              </a:buClr>
              <a:buSzPct val="80000"/>
              <a:buFont typeface="Wingdings 3" charset="2"/>
              <a:buChar char=""/>
              <a:defRPr/>
            </a:pPr>
            <a:r>
              <a:rPr lang="en-GB" sz="1801" dirty="0">
                <a:solidFill>
                  <a:prstClr val="black">
                    <a:lumMod val="75000"/>
                    <a:lumOff val="25000"/>
                  </a:prstClr>
                </a:solidFill>
                <a:latin typeface="Trebuchet MS" panose="020B0603020202020204"/>
              </a:rPr>
              <a:t>Unexplained amounts of money, mobiles, clothing, jewellery, new hair-cut, other items gifts </a:t>
            </a:r>
          </a:p>
          <a:p>
            <a:pPr marL="342904" indent="-342904" defTabSz="457206">
              <a:spcBef>
                <a:spcPts val="1001"/>
              </a:spcBef>
              <a:buClr>
                <a:srgbClr val="90C226"/>
              </a:buClr>
              <a:buSzPct val="80000"/>
              <a:buFont typeface="Wingdings 3" charset="2"/>
              <a:buChar char=""/>
              <a:defRPr/>
            </a:pPr>
            <a:r>
              <a:rPr lang="en-GB" sz="1801" dirty="0">
                <a:solidFill>
                  <a:prstClr val="black">
                    <a:lumMod val="75000"/>
                    <a:lumOff val="25000"/>
                  </a:prstClr>
                </a:solidFill>
                <a:latin typeface="Trebuchet MS" panose="020B0603020202020204"/>
              </a:rPr>
              <a:t>Change in behaviour; more secretive / withdrawn/ isolated from peers/ use of sexualised language</a:t>
            </a:r>
          </a:p>
          <a:p>
            <a:pPr marL="342904" indent="-342904" defTabSz="457206">
              <a:spcBef>
                <a:spcPts val="1001"/>
              </a:spcBef>
              <a:buClr>
                <a:srgbClr val="90C226"/>
              </a:buClr>
              <a:buSzPct val="80000"/>
              <a:buFont typeface="Wingdings 3" charset="2"/>
              <a:buChar char=""/>
              <a:defRPr/>
            </a:pPr>
            <a:r>
              <a:rPr lang="en-GB" sz="1801" dirty="0">
                <a:solidFill>
                  <a:prstClr val="black">
                    <a:lumMod val="75000"/>
                    <a:lumOff val="25000"/>
                  </a:prstClr>
                </a:solidFill>
                <a:latin typeface="Trebuchet MS" panose="020B0603020202020204"/>
              </a:rPr>
              <a:t>Unexplained absences and disengagement with ETE     </a:t>
            </a:r>
          </a:p>
          <a:p>
            <a:pPr marL="342904" indent="-342904" defTabSz="457206">
              <a:spcBef>
                <a:spcPts val="1001"/>
              </a:spcBef>
              <a:buClr>
                <a:srgbClr val="90C226"/>
              </a:buClr>
              <a:buSzPct val="80000"/>
              <a:buFont typeface="Wingdings 3" charset="2"/>
              <a:buChar char=""/>
              <a:defRPr/>
            </a:pPr>
            <a:r>
              <a:rPr lang="en-GB" sz="1801" dirty="0">
                <a:solidFill>
                  <a:prstClr val="black">
                    <a:lumMod val="75000"/>
                    <a:lumOff val="25000"/>
                  </a:prstClr>
                </a:solidFill>
                <a:latin typeface="Trebuchet MS" panose="020B0603020202020204"/>
              </a:rPr>
              <a:t>Increasing use of drugs or / and alcohol </a:t>
            </a:r>
          </a:p>
          <a:p>
            <a:pPr marL="342904" indent="-342904" defTabSz="457206">
              <a:spcBef>
                <a:spcPts val="1001"/>
              </a:spcBef>
              <a:buClr>
                <a:srgbClr val="90C226"/>
              </a:buClr>
              <a:buSzPct val="80000"/>
              <a:buFont typeface="Wingdings 3" charset="2"/>
              <a:buChar char=""/>
              <a:defRPr/>
            </a:pPr>
            <a:r>
              <a:rPr lang="en-GB" sz="1801" dirty="0">
                <a:solidFill>
                  <a:prstClr val="black">
                    <a:lumMod val="75000"/>
                    <a:lumOff val="25000"/>
                  </a:prstClr>
                </a:solidFill>
                <a:latin typeface="Trebuchet MS" panose="020B0603020202020204"/>
              </a:rPr>
              <a:t>Fear of reprisals/ violence from young people or adults </a:t>
            </a:r>
          </a:p>
          <a:p>
            <a:pPr marL="342904" indent="-342904" defTabSz="457206">
              <a:spcBef>
                <a:spcPts val="1001"/>
              </a:spcBef>
              <a:buClr>
                <a:srgbClr val="90C226"/>
              </a:buClr>
              <a:buSzPct val="80000"/>
              <a:buFont typeface="Wingdings 3" charset="2"/>
              <a:buChar char=""/>
              <a:defRPr/>
            </a:pPr>
            <a:r>
              <a:rPr lang="en-GB" sz="1801" dirty="0">
                <a:solidFill>
                  <a:prstClr val="black">
                    <a:lumMod val="75000"/>
                    <a:lumOff val="25000"/>
                  </a:prstClr>
                </a:solidFill>
                <a:latin typeface="Trebuchet MS" panose="020B0603020202020204"/>
              </a:rPr>
              <a:t>Entering or leaving cars with unknown adults</a:t>
            </a:r>
          </a:p>
          <a:p>
            <a:pPr marL="342904" indent="-342904" defTabSz="457206">
              <a:spcBef>
                <a:spcPts val="1001"/>
              </a:spcBef>
              <a:buClr>
                <a:srgbClr val="90C226"/>
              </a:buClr>
              <a:buSzPct val="80000"/>
              <a:buFont typeface="Wingdings 3" charset="2"/>
              <a:buChar char=""/>
              <a:defRPr/>
            </a:pPr>
            <a:r>
              <a:rPr lang="en-GB" sz="1801" dirty="0">
                <a:solidFill>
                  <a:prstClr val="black">
                    <a:lumMod val="75000"/>
                    <a:lumOff val="25000"/>
                  </a:prstClr>
                </a:solidFill>
                <a:latin typeface="Trebuchet MS" panose="020B0603020202020204"/>
              </a:rPr>
              <a:t>Repeated STIs (sexually transmitted infections )or pregnancies  </a:t>
            </a:r>
          </a:p>
          <a:p>
            <a:pPr defTabSz="457206">
              <a:spcBef>
                <a:spcPts val="1001"/>
              </a:spcBef>
              <a:buClr>
                <a:srgbClr val="90C226"/>
              </a:buClr>
              <a:buSzPct val="80000"/>
              <a:defRPr/>
            </a:pPr>
            <a:endParaRPr lang="en-GB" sz="1801" dirty="0">
              <a:solidFill>
                <a:prstClr val="black">
                  <a:lumMod val="75000"/>
                  <a:lumOff val="25000"/>
                </a:prstClr>
              </a:solidFill>
              <a:latin typeface="Trebuchet MS" panose="020B0603020202020204"/>
            </a:endParaRPr>
          </a:p>
        </p:txBody>
      </p:sp>
      <p:sp>
        <p:nvSpPr>
          <p:cNvPr id="3" name="TextBox 2">
            <a:extLst>
              <a:ext uri="{FF2B5EF4-FFF2-40B4-BE49-F238E27FC236}">
                <a16:creationId xmlns:a16="http://schemas.microsoft.com/office/drawing/2014/main" id="{1AB57D78-D32E-7462-7F62-4F533569B947}"/>
              </a:ext>
            </a:extLst>
          </p:cNvPr>
          <p:cNvSpPr txBox="1"/>
          <p:nvPr/>
        </p:nvSpPr>
        <p:spPr>
          <a:xfrm>
            <a:off x="75304" y="34452"/>
            <a:ext cx="525780" cy="400110"/>
          </a:xfrm>
          <a:prstGeom prst="rect">
            <a:avLst/>
          </a:prstGeom>
          <a:noFill/>
        </p:spPr>
        <p:txBody>
          <a:bodyPr wrap="square" rtlCol="0">
            <a:spAutoFit/>
          </a:bodyPr>
          <a:lstStyle/>
          <a:p>
            <a:r>
              <a:rPr lang="en-GB" sz="2000" b="1" dirty="0"/>
              <a:t>19</a:t>
            </a:r>
          </a:p>
        </p:txBody>
      </p:sp>
    </p:spTree>
    <p:extLst>
      <p:ext uri="{BB962C8B-B14F-4D97-AF65-F5344CB8AC3E}">
        <p14:creationId xmlns:p14="http://schemas.microsoft.com/office/powerpoint/2010/main" val="3205133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11026D-DAA6-1743-921B-5F8F9A6B632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 y="0"/>
            <a:ext cx="12192000" cy="6858000"/>
          </a:xfrm>
          <a:prstGeom prst="rect">
            <a:avLst/>
          </a:prstGeom>
        </p:spPr>
      </p:pic>
      <p:sp>
        <p:nvSpPr>
          <p:cNvPr id="8" name="Rectangle 7">
            <a:extLst>
              <a:ext uri="{FF2B5EF4-FFF2-40B4-BE49-F238E27FC236}">
                <a16:creationId xmlns:a16="http://schemas.microsoft.com/office/drawing/2014/main" id="{901D09F2-4D7F-4B31-92EA-CA4358F292A7}"/>
              </a:ext>
            </a:extLst>
          </p:cNvPr>
          <p:cNvSpPr/>
          <p:nvPr/>
        </p:nvSpPr>
        <p:spPr>
          <a:xfrm>
            <a:off x="135442" y="111749"/>
            <a:ext cx="11797479" cy="5937331"/>
          </a:xfrm>
          <a:prstGeom prst="rect">
            <a:avLst/>
          </a:prstGeom>
          <a:solidFill>
            <a:schemeClr val="accent3">
              <a:lumMod val="75000"/>
            </a:schemeClr>
          </a:solidFill>
        </p:spPr>
        <p:txBody>
          <a:bodyPr wrap="square">
            <a:spAutoFit/>
          </a:bodyPr>
          <a:lstStyle/>
          <a:p>
            <a:pPr algn="ctr" defTabSz="609638">
              <a:lnSpc>
                <a:spcPts val="5227"/>
              </a:lnSpc>
            </a:pPr>
            <a:endParaRPr lang="en-GB" sz="4800" b="1" dirty="0">
              <a:solidFill>
                <a:schemeClr val="bg1"/>
              </a:solidFill>
              <a:latin typeface="Adobe Caslon Pro" panose="0205050205050A020403" pitchFamily="18" charset="77"/>
            </a:endParaRPr>
          </a:p>
          <a:p>
            <a:pPr algn="ctr" defTabSz="609638">
              <a:lnSpc>
                <a:spcPts val="5227"/>
              </a:lnSpc>
            </a:pPr>
            <a:r>
              <a:rPr lang="en-GB" sz="3600" b="1" dirty="0">
                <a:solidFill>
                  <a:schemeClr val="bg1"/>
                </a:solidFill>
                <a:latin typeface="Adobe Caslon Pro" panose="0205050205050A020403" pitchFamily="18" charset="77"/>
              </a:rPr>
              <a:t>HEALTHY RELATIONSHIPS AWARENESS WORKSHOP</a:t>
            </a:r>
          </a:p>
          <a:p>
            <a:pPr algn="ctr" defTabSz="609638">
              <a:lnSpc>
                <a:spcPts val="5227"/>
              </a:lnSpc>
            </a:pPr>
            <a:endParaRPr lang="en-GB" sz="3600" b="1" dirty="0">
              <a:latin typeface="Adobe Caslon Pro" panose="0205050205050A020403" pitchFamily="18" charset="77"/>
            </a:endParaRPr>
          </a:p>
          <a:p>
            <a:pPr algn="ctr" defTabSz="609638">
              <a:lnSpc>
                <a:spcPts val="5227"/>
              </a:lnSpc>
            </a:pPr>
            <a:r>
              <a:rPr lang="en-GB" sz="3600" b="1" dirty="0">
                <a:solidFill>
                  <a:schemeClr val="bg1"/>
                </a:solidFill>
                <a:latin typeface="Adobe Caslon Pro" panose="0205050205050A020403" pitchFamily="18" charset="77"/>
              </a:rPr>
              <a:t>Aim of session</a:t>
            </a:r>
          </a:p>
          <a:p>
            <a:pPr algn="ctr" defTabSz="609638">
              <a:lnSpc>
                <a:spcPts val="5227"/>
              </a:lnSpc>
            </a:pPr>
            <a:endParaRPr lang="en-GB" sz="3600" b="1" dirty="0">
              <a:solidFill>
                <a:schemeClr val="bg1"/>
              </a:solidFill>
              <a:latin typeface="Adobe Caslon Pro" panose="0205050205050A020403" pitchFamily="18" charset="77"/>
            </a:endParaRPr>
          </a:p>
          <a:p>
            <a:r>
              <a:rPr lang="en-GB" sz="3600" dirty="0">
                <a:latin typeface="Calibri" panose="020F0502020204030204" pitchFamily="34" charset="0"/>
                <a:ea typeface="Calibri" panose="020F0502020204030204" pitchFamily="34" charset="0"/>
              </a:rPr>
              <a:t> </a:t>
            </a:r>
          </a:p>
          <a:p>
            <a:pPr algn="ctr" defTabSz="609638">
              <a:lnSpc>
                <a:spcPts val="5227"/>
              </a:lnSpc>
            </a:pPr>
            <a:endParaRPr lang="en-GB" sz="3600" b="1" dirty="0">
              <a:solidFill>
                <a:schemeClr val="bg1"/>
              </a:solidFill>
              <a:latin typeface="Adobe Caslon Pro" panose="0205050205050A020403" pitchFamily="18" charset="77"/>
            </a:endParaRPr>
          </a:p>
          <a:p>
            <a:pPr algn="ctr" defTabSz="609638">
              <a:lnSpc>
                <a:spcPts val="5227"/>
              </a:lnSpc>
            </a:pPr>
            <a:endParaRPr lang="en-GB" sz="3600" b="1" dirty="0">
              <a:solidFill>
                <a:schemeClr val="bg1"/>
              </a:solidFill>
              <a:latin typeface="Adobe Caslon Pro" panose="0205050205050A020403" pitchFamily="18" charset="77"/>
            </a:endParaRPr>
          </a:p>
        </p:txBody>
      </p:sp>
      <p:pic>
        <p:nvPicPr>
          <p:cNvPr id="12" name="Picture 11">
            <a:extLst>
              <a:ext uri="{FF2B5EF4-FFF2-40B4-BE49-F238E27FC236}">
                <a16:creationId xmlns:a16="http://schemas.microsoft.com/office/drawing/2014/main" id="{88C1EF1D-7B82-094B-968C-32BC7D43A45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970279" y="6073626"/>
            <a:ext cx="872101" cy="491086"/>
          </a:xfrm>
          <a:prstGeom prst="rect">
            <a:avLst/>
          </a:prstGeom>
        </p:spPr>
      </p:pic>
      <p:sp>
        <p:nvSpPr>
          <p:cNvPr id="6" name="TextBox 6">
            <a:extLst>
              <a:ext uri="{FF2B5EF4-FFF2-40B4-BE49-F238E27FC236}">
                <a16:creationId xmlns:a16="http://schemas.microsoft.com/office/drawing/2014/main" id="{E02B47A4-BA95-BF4B-B4C2-591948C3898F}"/>
              </a:ext>
            </a:extLst>
          </p:cNvPr>
          <p:cNvSpPr txBox="1"/>
          <p:nvPr/>
        </p:nvSpPr>
        <p:spPr>
          <a:xfrm>
            <a:off x="349623" y="6295262"/>
            <a:ext cx="6596981" cy="328231"/>
          </a:xfrm>
          <a:prstGeom prst="rect">
            <a:avLst/>
          </a:prstGeom>
        </p:spPr>
        <p:txBody>
          <a:bodyPr wrap="square" lIns="0" tIns="0" rIns="0" bIns="0" rtlCol="0" anchor="t">
            <a:spAutoFit/>
          </a:bodyPr>
          <a:lstStyle/>
          <a:p>
            <a:pPr defTabSz="609638"/>
            <a:r>
              <a:rPr lang="en-US" sz="2133" dirty="0">
                <a:solidFill>
                  <a:prstClr val="white"/>
                </a:solidFill>
                <a:latin typeface="Adobe Caslon Pro" panose="0205050205050A020403" pitchFamily="18" charset="77"/>
              </a:rPr>
              <a:t>Public Service | </a:t>
            </a:r>
            <a:r>
              <a:rPr lang="en-US" sz="1867" dirty="0">
                <a:solidFill>
                  <a:prstClr val="white"/>
                </a:solidFill>
                <a:latin typeface="Adobe Caslon Pro" panose="0205050205050A020403" pitchFamily="18" charset="77"/>
              </a:rPr>
              <a:t>Standing together in Waltham Forest</a:t>
            </a:r>
          </a:p>
        </p:txBody>
      </p:sp>
      <p:sp>
        <p:nvSpPr>
          <p:cNvPr id="2" name="TextBox 1">
            <a:extLst>
              <a:ext uri="{FF2B5EF4-FFF2-40B4-BE49-F238E27FC236}">
                <a16:creationId xmlns:a16="http://schemas.microsoft.com/office/drawing/2014/main" id="{FA357158-75E5-44C2-B2DE-90FE1AD5EF98}"/>
              </a:ext>
            </a:extLst>
          </p:cNvPr>
          <p:cNvSpPr txBox="1"/>
          <p:nvPr/>
        </p:nvSpPr>
        <p:spPr>
          <a:xfrm>
            <a:off x="780432" y="3429000"/>
            <a:ext cx="10189845" cy="1754326"/>
          </a:xfrm>
          <a:prstGeom prst="rect">
            <a:avLst/>
          </a:prstGeom>
          <a:noFill/>
        </p:spPr>
        <p:txBody>
          <a:bodyPr wrap="square" rtlCol="0">
            <a:spAutoFit/>
          </a:bodyPr>
          <a:lstStyle/>
          <a:p>
            <a:pPr marL="571508" indent="-571508">
              <a:buFont typeface="Arial" panose="020B0604020202020204" pitchFamily="34" charset="0"/>
              <a:buChar char="•"/>
              <a:defRPr/>
            </a:pPr>
            <a:r>
              <a:rPr lang="en-GB" sz="3600" dirty="0">
                <a:solidFill>
                  <a:prstClr val="white"/>
                </a:solidFill>
                <a:latin typeface="Calibri" panose="020F0502020204030204" pitchFamily="34" charset="0"/>
                <a:ea typeface="Calibri" panose="020F0502020204030204" pitchFamily="34" charset="0"/>
              </a:rPr>
              <a:t>Is to raise awareness and understanding of what constitutes a healthy relationship </a:t>
            </a:r>
          </a:p>
          <a:p>
            <a:pPr marL="571508" indent="-571508">
              <a:buFont typeface="Arial" panose="020B0604020202020204" pitchFamily="34" charset="0"/>
              <a:buChar char="•"/>
              <a:defRPr/>
            </a:pPr>
            <a:r>
              <a:rPr lang="en-GB" sz="3600" dirty="0">
                <a:solidFill>
                  <a:prstClr val="white"/>
                </a:solidFill>
                <a:latin typeface="Calibri" panose="020F0502020204030204" pitchFamily="34" charset="0"/>
                <a:ea typeface="Calibri" panose="020F0502020204030204" pitchFamily="34" charset="0"/>
              </a:rPr>
              <a:t>To explore signs of unhealthy relationships.</a:t>
            </a:r>
          </a:p>
        </p:txBody>
      </p:sp>
      <p:sp>
        <p:nvSpPr>
          <p:cNvPr id="4" name="TextBox 3">
            <a:extLst>
              <a:ext uri="{FF2B5EF4-FFF2-40B4-BE49-F238E27FC236}">
                <a16:creationId xmlns:a16="http://schemas.microsoft.com/office/drawing/2014/main" id="{1B0C0B1A-91E9-34C4-E253-C4E083B95605}"/>
              </a:ext>
            </a:extLst>
          </p:cNvPr>
          <p:cNvSpPr txBox="1"/>
          <p:nvPr/>
        </p:nvSpPr>
        <p:spPr>
          <a:xfrm>
            <a:off x="86733" y="79949"/>
            <a:ext cx="525780" cy="400110"/>
          </a:xfrm>
          <a:prstGeom prst="rect">
            <a:avLst/>
          </a:prstGeom>
          <a:noFill/>
        </p:spPr>
        <p:txBody>
          <a:bodyPr wrap="square" rtlCol="0">
            <a:spAutoFit/>
          </a:bodyPr>
          <a:lstStyle/>
          <a:p>
            <a:r>
              <a:rPr lang="en-GB" sz="2000" b="1" dirty="0"/>
              <a:t>2</a:t>
            </a:r>
          </a:p>
        </p:txBody>
      </p:sp>
    </p:spTree>
    <p:extLst>
      <p:ext uri="{BB962C8B-B14F-4D97-AF65-F5344CB8AC3E}">
        <p14:creationId xmlns:p14="http://schemas.microsoft.com/office/powerpoint/2010/main" val="2602811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31DFC7D-EB2A-2A47-92AF-712A8916084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011" y="2"/>
            <a:ext cx="12192000" cy="6858000"/>
          </a:xfrm>
          <a:prstGeom prst="rect">
            <a:avLst/>
          </a:prstGeom>
          <a:ln>
            <a:noFill/>
          </a:ln>
          <a:effectLst>
            <a:softEdge rad="112500"/>
          </a:effectLst>
        </p:spPr>
      </p:pic>
      <p:sp>
        <p:nvSpPr>
          <p:cNvPr id="7" name="Rectangle 6">
            <a:extLst>
              <a:ext uri="{FF2B5EF4-FFF2-40B4-BE49-F238E27FC236}">
                <a16:creationId xmlns:a16="http://schemas.microsoft.com/office/drawing/2014/main" id="{674D3457-977F-48BE-8738-CF8F4F8EC1CA}"/>
              </a:ext>
            </a:extLst>
          </p:cNvPr>
          <p:cNvSpPr/>
          <p:nvPr/>
        </p:nvSpPr>
        <p:spPr>
          <a:xfrm>
            <a:off x="349623" y="234444"/>
            <a:ext cx="3708066" cy="707886"/>
          </a:xfrm>
          <a:prstGeom prst="rect">
            <a:avLst/>
          </a:prstGeom>
        </p:spPr>
        <p:txBody>
          <a:bodyPr wrap="none">
            <a:spAutoFit/>
          </a:bodyPr>
          <a:lstStyle/>
          <a:p>
            <a:r>
              <a:rPr lang="en-GB" sz="4000" dirty="0">
                <a:solidFill>
                  <a:srgbClr val="94B760"/>
                </a:solidFill>
                <a:latin typeface="Adobe Caslon Pro" panose="0205050205050A020403" pitchFamily="18" charset="77"/>
              </a:rPr>
              <a:t>What can I do? </a:t>
            </a:r>
            <a:endParaRPr lang="en-GB" sz="4000" dirty="0">
              <a:solidFill>
                <a:srgbClr val="7CCCC3"/>
              </a:solidFill>
              <a:latin typeface="Adobe Caslon Pro" panose="0205050205050A020403" pitchFamily="18" charset="77"/>
            </a:endParaRPr>
          </a:p>
        </p:txBody>
      </p:sp>
      <p:sp>
        <p:nvSpPr>
          <p:cNvPr id="8" name="Rectangle 7">
            <a:extLst>
              <a:ext uri="{FF2B5EF4-FFF2-40B4-BE49-F238E27FC236}">
                <a16:creationId xmlns:a16="http://schemas.microsoft.com/office/drawing/2014/main" id="{C0F58854-87DB-4AB1-9A9E-8BA556904E78}"/>
              </a:ext>
            </a:extLst>
          </p:cNvPr>
          <p:cNvSpPr/>
          <p:nvPr/>
        </p:nvSpPr>
        <p:spPr>
          <a:xfrm>
            <a:off x="349626" y="1233529"/>
            <a:ext cx="10121154" cy="246221"/>
          </a:xfrm>
          <a:prstGeom prst="rect">
            <a:avLst/>
          </a:prstGeom>
          <a:ln>
            <a:noFill/>
          </a:ln>
        </p:spPr>
        <p:txBody>
          <a:bodyPr wrap="square" lIns="0" tIns="0" rIns="0" bIns="0" rtlCol="0" anchor="t">
            <a:spAutoFit/>
          </a:bodyPr>
          <a:lstStyle/>
          <a:p>
            <a:endParaRPr lang="en-GB" sz="1600" dirty="0">
              <a:solidFill>
                <a:srgbClr val="798588"/>
              </a:solidFill>
              <a:latin typeface="Adobe Caslon Pro" panose="0205050205050A020403" pitchFamily="18" charset="77"/>
            </a:endParaRPr>
          </a:p>
        </p:txBody>
      </p:sp>
      <p:pic>
        <p:nvPicPr>
          <p:cNvPr id="10" name="Picture 9" descr="A close up of a logo&#10;&#10;Description automatically generated">
            <a:extLst>
              <a:ext uri="{FF2B5EF4-FFF2-40B4-BE49-F238E27FC236}">
                <a16:creationId xmlns:a16="http://schemas.microsoft.com/office/drawing/2014/main" id="{06F2DF9B-E041-8247-9A86-ECFB0F4323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0279" y="6072248"/>
            <a:ext cx="872101" cy="493842"/>
          </a:xfrm>
          <a:prstGeom prst="rect">
            <a:avLst/>
          </a:prstGeom>
        </p:spPr>
      </p:pic>
      <p:cxnSp>
        <p:nvCxnSpPr>
          <p:cNvPr id="12" name="Straight Connector 11">
            <a:extLst>
              <a:ext uri="{FF2B5EF4-FFF2-40B4-BE49-F238E27FC236}">
                <a16:creationId xmlns:a16="http://schemas.microsoft.com/office/drawing/2014/main" id="{5DB2F2E5-62C1-4143-997E-5115E81D3322}"/>
              </a:ext>
            </a:extLst>
          </p:cNvPr>
          <p:cNvCxnSpPr>
            <a:cxnSpLocks/>
          </p:cNvCxnSpPr>
          <p:nvPr/>
        </p:nvCxnSpPr>
        <p:spPr>
          <a:xfrm>
            <a:off x="349625" y="895741"/>
            <a:ext cx="7790329" cy="0"/>
          </a:xfrm>
          <a:prstGeom prst="line">
            <a:avLst/>
          </a:prstGeom>
          <a:ln w="38100">
            <a:solidFill>
              <a:srgbClr val="94B760"/>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D203B331-A7DE-F74D-B29F-9DA5431B9541}"/>
              </a:ext>
            </a:extLst>
          </p:cNvPr>
          <p:cNvSpPr txBox="1"/>
          <p:nvPr/>
        </p:nvSpPr>
        <p:spPr>
          <a:xfrm>
            <a:off x="349623" y="6295262"/>
            <a:ext cx="6596981" cy="328231"/>
          </a:xfrm>
          <a:prstGeom prst="rect">
            <a:avLst/>
          </a:prstGeom>
        </p:spPr>
        <p:txBody>
          <a:bodyPr wrap="square" lIns="0" tIns="0" rIns="0" bIns="0" rtlCol="0" anchor="t">
            <a:spAutoFit/>
          </a:bodyPr>
          <a:lstStyle/>
          <a:p>
            <a:r>
              <a:rPr lang="en-US" sz="2133" dirty="0">
                <a:solidFill>
                  <a:srgbClr val="94B760"/>
                </a:solidFill>
                <a:latin typeface="Adobe Caslon Pro" panose="0205050205050A020403" pitchFamily="18" charset="77"/>
              </a:rPr>
              <a:t>Public Service | </a:t>
            </a:r>
            <a:r>
              <a:rPr lang="en-US" sz="1867" dirty="0">
                <a:solidFill>
                  <a:srgbClr val="94B760"/>
                </a:solidFill>
                <a:latin typeface="Adobe Caslon Pro" panose="0205050205050A020403" pitchFamily="18" charset="77"/>
              </a:rPr>
              <a:t>Standing together in Waltham Forest</a:t>
            </a:r>
          </a:p>
        </p:txBody>
      </p:sp>
      <p:sp>
        <p:nvSpPr>
          <p:cNvPr id="4" name="TextBox 3">
            <a:extLst>
              <a:ext uri="{FF2B5EF4-FFF2-40B4-BE49-F238E27FC236}">
                <a16:creationId xmlns:a16="http://schemas.microsoft.com/office/drawing/2014/main" id="{B0045F7E-CC7B-46E9-9ACF-F4EE7FCCCA0D}"/>
              </a:ext>
            </a:extLst>
          </p:cNvPr>
          <p:cNvSpPr txBox="1"/>
          <p:nvPr/>
        </p:nvSpPr>
        <p:spPr>
          <a:xfrm>
            <a:off x="318194" y="5165354"/>
            <a:ext cx="9816028" cy="1200329"/>
          </a:xfrm>
          <a:prstGeom prst="rect">
            <a:avLst/>
          </a:prstGeom>
          <a:noFill/>
        </p:spPr>
        <p:txBody>
          <a:bodyPr wrap="square" rtlCol="0">
            <a:spAutoFit/>
          </a:bodyPr>
          <a:lstStyle/>
          <a:p>
            <a:r>
              <a:rPr lang="en-GB" sz="2400" dirty="0"/>
              <a:t>Relevant professionals will be notified- e.g. school, social care, doctor etc. Your child will be supported throughout this whole process by a team of professionals. </a:t>
            </a:r>
          </a:p>
        </p:txBody>
      </p:sp>
      <p:sp>
        <p:nvSpPr>
          <p:cNvPr id="2" name="TextBox 1">
            <a:extLst>
              <a:ext uri="{FF2B5EF4-FFF2-40B4-BE49-F238E27FC236}">
                <a16:creationId xmlns:a16="http://schemas.microsoft.com/office/drawing/2014/main" id="{5A1122C5-8909-431D-A1A7-B4E51FBC4072}"/>
              </a:ext>
            </a:extLst>
          </p:cNvPr>
          <p:cNvSpPr txBox="1"/>
          <p:nvPr/>
        </p:nvSpPr>
        <p:spPr>
          <a:xfrm>
            <a:off x="368674" y="960488"/>
            <a:ext cx="9480178" cy="830997"/>
          </a:xfrm>
          <a:prstGeom prst="rect">
            <a:avLst/>
          </a:prstGeom>
          <a:noFill/>
        </p:spPr>
        <p:txBody>
          <a:bodyPr wrap="square" rtlCol="0">
            <a:spAutoFit/>
          </a:bodyPr>
          <a:lstStyle/>
          <a:p>
            <a:r>
              <a:rPr lang="en-GB" sz="2400" dirty="0"/>
              <a:t>Provide a safe, confidential environment for them to talk to you Listen to your child and accept what they are telling you. </a:t>
            </a:r>
          </a:p>
        </p:txBody>
      </p:sp>
      <p:sp>
        <p:nvSpPr>
          <p:cNvPr id="3" name="TextBox 2">
            <a:extLst>
              <a:ext uri="{FF2B5EF4-FFF2-40B4-BE49-F238E27FC236}">
                <a16:creationId xmlns:a16="http://schemas.microsoft.com/office/drawing/2014/main" id="{03C37F7B-9235-43BD-80FC-49443EF0A176}"/>
              </a:ext>
            </a:extLst>
          </p:cNvPr>
          <p:cNvSpPr txBox="1"/>
          <p:nvPr/>
        </p:nvSpPr>
        <p:spPr>
          <a:xfrm>
            <a:off x="349623" y="1793062"/>
            <a:ext cx="10386956" cy="1200329"/>
          </a:xfrm>
          <a:prstGeom prst="rect">
            <a:avLst/>
          </a:prstGeom>
          <a:noFill/>
        </p:spPr>
        <p:txBody>
          <a:bodyPr wrap="square" rtlCol="0">
            <a:spAutoFit/>
          </a:bodyPr>
          <a:lstStyle/>
          <a:p>
            <a:r>
              <a:rPr lang="en-GB" sz="2400" dirty="0"/>
              <a:t>Tell your child what you are going to do, what is going to happen next, and who else they will need to talk to e.g. Police; doctor; social worker etc.</a:t>
            </a:r>
          </a:p>
        </p:txBody>
      </p:sp>
      <p:sp>
        <p:nvSpPr>
          <p:cNvPr id="5" name="TextBox 4">
            <a:extLst>
              <a:ext uri="{FF2B5EF4-FFF2-40B4-BE49-F238E27FC236}">
                <a16:creationId xmlns:a16="http://schemas.microsoft.com/office/drawing/2014/main" id="{8C9ACE73-56A0-4302-A2D2-6C2674873D6D}"/>
              </a:ext>
            </a:extLst>
          </p:cNvPr>
          <p:cNvSpPr txBox="1"/>
          <p:nvPr/>
        </p:nvSpPr>
        <p:spPr>
          <a:xfrm>
            <a:off x="349623" y="2943370"/>
            <a:ext cx="10806057" cy="1569660"/>
          </a:xfrm>
          <a:prstGeom prst="rect">
            <a:avLst/>
          </a:prstGeom>
          <a:noFill/>
        </p:spPr>
        <p:txBody>
          <a:bodyPr wrap="square" rtlCol="0">
            <a:spAutoFit/>
          </a:bodyPr>
          <a:lstStyle/>
          <a:p>
            <a:r>
              <a:rPr lang="en-GB" sz="2400" dirty="0"/>
              <a:t>Report to the police as soon after you’ve been told about the abuse so the details are fresh in your mind and action can be taken quickly. It can be helpful to take notes as soon after you’ve spoken to the child. Try to keep these as accurate as possible. </a:t>
            </a:r>
          </a:p>
        </p:txBody>
      </p:sp>
      <p:sp>
        <p:nvSpPr>
          <p:cNvPr id="6" name="TextBox 5">
            <a:extLst>
              <a:ext uri="{FF2B5EF4-FFF2-40B4-BE49-F238E27FC236}">
                <a16:creationId xmlns:a16="http://schemas.microsoft.com/office/drawing/2014/main" id="{FA222114-EFB8-4B45-8BEC-FC9CAB17738B}"/>
              </a:ext>
            </a:extLst>
          </p:cNvPr>
          <p:cNvSpPr txBox="1"/>
          <p:nvPr/>
        </p:nvSpPr>
        <p:spPr>
          <a:xfrm>
            <a:off x="318194" y="4458396"/>
            <a:ext cx="9816028" cy="830997"/>
          </a:xfrm>
          <a:prstGeom prst="rect">
            <a:avLst/>
          </a:prstGeom>
          <a:noFill/>
        </p:spPr>
        <p:txBody>
          <a:bodyPr wrap="square" rtlCol="0">
            <a:spAutoFit/>
          </a:bodyPr>
          <a:lstStyle/>
          <a:p>
            <a:r>
              <a:rPr lang="en-GB" sz="2400" dirty="0"/>
              <a:t>Once you have reported to the police, the police will start an investigation</a:t>
            </a:r>
          </a:p>
        </p:txBody>
      </p:sp>
      <p:sp>
        <p:nvSpPr>
          <p:cNvPr id="11" name="TextBox 10">
            <a:extLst>
              <a:ext uri="{FF2B5EF4-FFF2-40B4-BE49-F238E27FC236}">
                <a16:creationId xmlns:a16="http://schemas.microsoft.com/office/drawing/2014/main" id="{342C07DE-2877-8E89-9F8A-49BB3A4B6B16}"/>
              </a:ext>
            </a:extLst>
          </p:cNvPr>
          <p:cNvSpPr txBox="1"/>
          <p:nvPr/>
        </p:nvSpPr>
        <p:spPr>
          <a:xfrm>
            <a:off x="86733" y="79949"/>
            <a:ext cx="525780" cy="400110"/>
          </a:xfrm>
          <a:prstGeom prst="rect">
            <a:avLst/>
          </a:prstGeom>
          <a:noFill/>
        </p:spPr>
        <p:txBody>
          <a:bodyPr wrap="square" rtlCol="0">
            <a:spAutoFit/>
          </a:bodyPr>
          <a:lstStyle/>
          <a:p>
            <a:r>
              <a:rPr lang="en-GB" sz="2000" b="1" dirty="0"/>
              <a:t>20</a:t>
            </a:r>
          </a:p>
        </p:txBody>
      </p:sp>
    </p:spTree>
    <p:extLst>
      <p:ext uri="{BB962C8B-B14F-4D97-AF65-F5344CB8AC3E}">
        <p14:creationId xmlns:p14="http://schemas.microsoft.com/office/powerpoint/2010/main" val="319677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2608B9B-7AF7-524B-812B-2636D0BD430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480058"/>
            <a:ext cx="11842377" cy="6808865"/>
          </a:xfrm>
          <a:prstGeom prst="rect">
            <a:avLst/>
          </a:prstGeom>
          <a:ln>
            <a:noFill/>
          </a:ln>
          <a:effectLst>
            <a:softEdge rad="112500"/>
          </a:effectLst>
        </p:spPr>
      </p:pic>
      <p:pic>
        <p:nvPicPr>
          <p:cNvPr id="12" name="Picture 11" descr="A close up of a logo&#10;&#10;Description automatically generated">
            <a:extLst>
              <a:ext uri="{FF2B5EF4-FFF2-40B4-BE49-F238E27FC236}">
                <a16:creationId xmlns:a16="http://schemas.microsoft.com/office/drawing/2014/main" id="{88C1EF1D-7B82-094B-968C-32BC7D43A4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0279" y="6072248"/>
            <a:ext cx="872101" cy="493842"/>
          </a:xfrm>
          <a:prstGeom prst="rect">
            <a:avLst/>
          </a:prstGeom>
        </p:spPr>
      </p:pic>
      <p:sp>
        <p:nvSpPr>
          <p:cNvPr id="7" name="TextBox 6">
            <a:extLst>
              <a:ext uri="{FF2B5EF4-FFF2-40B4-BE49-F238E27FC236}">
                <a16:creationId xmlns:a16="http://schemas.microsoft.com/office/drawing/2014/main" id="{AA265496-2951-AB4F-8D00-1957720170A8}"/>
              </a:ext>
            </a:extLst>
          </p:cNvPr>
          <p:cNvSpPr txBox="1"/>
          <p:nvPr/>
        </p:nvSpPr>
        <p:spPr>
          <a:xfrm>
            <a:off x="349623" y="6295262"/>
            <a:ext cx="6596981" cy="328231"/>
          </a:xfrm>
          <a:prstGeom prst="rect">
            <a:avLst/>
          </a:prstGeom>
        </p:spPr>
        <p:txBody>
          <a:bodyPr wrap="square" lIns="0" tIns="0" rIns="0" bIns="0" rtlCol="0" anchor="t">
            <a:spAutoFit/>
          </a:bodyPr>
          <a:lstStyle/>
          <a:p>
            <a:r>
              <a:rPr lang="en-US" sz="2133" dirty="0">
                <a:solidFill>
                  <a:srgbClr val="94B760"/>
                </a:solidFill>
                <a:latin typeface="Adobe Caslon Pro" panose="0205050205050A020403" pitchFamily="18" charset="77"/>
              </a:rPr>
              <a:t>Public Service | </a:t>
            </a:r>
            <a:r>
              <a:rPr lang="en-US" sz="1867" dirty="0">
                <a:solidFill>
                  <a:srgbClr val="94B760"/>
                </a:solidFill>
                <a:latin typeface="Adobe Caslon Pro" panose="0205050205050A020403" pitchFamily="18" charset="77"/>
              </a:rPr>
              <a:t>Standing together in Waltham Forest</a:t>
            </a:r>
          </a:p>
        </p:txBody>
      </p:sp>
      <p:pic>
        <p:nvPicPr>
          <p:cNvPr id="3" name="Picture 2">
            <a:extLst>
              <a:ext uri="{FF2B5EF4-FFF2-40B4-BE49-F238E27FC236}">
                <a16:creationId xmlns:a16="http://schemas.microsoft.com/office/drawing/2014/main" id="{7F371B27-3C1A-435F-BA49-00562379EF01}"/>
              </a:ext>
            </a:extLst>
          </p:cNvPr>
          <p:cNvPicPr>
            <a:picLocks noChangeAspect="1"/>
          </p:cNvPicPr>
          <p:nvPr/>
        </p:nvPicPr>
        <p:blipFill>
          <a:blip r:embed="rId5"/>
          <a:stretch>
            <a:fillRect/>
          </a:stretch>
        </p:blipFill>
        <p:spPr>
          <a:xfrm>
            <a:off x="1334817" y="737894"/>
            <a:ext cx="8326821" cy="4706464"/>
          </a:xfrm>
          <a:prstGeom prst="rect">
            <a:avLst/>
          </a:prstGeom>
        </p:spPr>
      </p:pic>
      <p:sp>
        <p:nvSpPr>
          <p:cNvPr id="2" name="TextBox 1">
            <a:extLst>
              <a:ext uri="{FF2B5EF4-FFF2-40B4-BE49-F238E27FC236}">
                <a16:creationId xmlns:a16="http://schemas.microsoft.com/office/drawing/2014/main" id="{BB009787-ED51-1DD6-09FE-6C130AEF6348}"/>
              </a:ext>
            </a:extLst>
          </p:cNvPr>
          <p:cNvSpPr txBox="1"/>
          <p:nvPr/>
        </p:nvSpPr>
        <p:spPr>
          <a:xfrm>
            <a:off x="86733" y="79949"/>
            <a:ext cx="525780" cy="400110"/>
          </a:xfrm>
          <a:prstGeom prst="rect">
            <a:avLst/>
          </a:prstGeom>
          <a:noFill/>
        </p:spPr>
        <p:txBody>
          <a:bodyPr wrap="square" rtlCol="0">
            <a:spAutoFit/>
          </a:bodyPr>
          <a:lstStyle/>
          <a:p>
            <a:r>
              <a:rPr lang="en-GB" sz="2000" b="1" dirty="0"/>
              <a:t>21</a:t>
            </a:r>
          </a:p>
        </p:txBody>
      </p:sp>
    </p:spTree>
    <p:extLst>
      <p:ext uri="{BB962C8B-B14F-4D97-AF65-F5344CB8AC3E}">
        <p14:creationId xmlns:p14="http://schemas.microsoft.com/office/powerpoint/2010/main" val="41373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5CC0EA0-421C-02A8-5AB0-C0FFC7F8E21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0" y="-24974"/>
            <a:ext cx="12236396" cy="6882973"/>
          </a:xfrm>
          <a:prstGeom prst="rect">
            <a:avLst/>
          </a:prstGeom>
          <a:ln>
            <a:noFill/>
          </a:ln>
          <a:effectLst>
            <a:softEdge rad="112500"/>
          </a:effectLst>
        </p:spPr>
      </p:pic>
      <p:pic>
        <p:nvPicPr>
          <p:cNvPr id="2" name="Picture 1">
            <a:extLst>
              <a:ext uri="{FF2B5EF4-FFF2-40B4-BE49-F238E27FC236}">
                <a16:creationId xmlns:a16="http://schemas.microsoft.com/office/drawing/2014/main" id="{06A1EB5E-533F-A5F9-7474-257E7BB339E1}"/>
              </a:ext>
            </a:extLst>
          </p:cNvPr>
          <p:cNvPicPr>
            <a:picLocks noChangeAspect="1"/>
          </p:cNvPicPr>
          <p:nvPr/>
        </p:nvPicPr>
        <p:blipFill>
          <a:blip r:embed="rId3"/>
          <a:stretch>
            <a:fillRect/>
          </a:stretch>
        </p:blipFill>
        <p:spPr>
          <a:xfrm>
            <a:off x="136009" y="1322692"/>
            <a:ext cx="2962913" cy="2975106"/>
          </a:xfrm>
          <a:prstGeom prst="rect">
            <a:avLst/>
          </a:prstGeom>
        </p:spPr>
      </p:pic>
      <p:pic>
        <p:nvPicPr>
          <p:cNvPr id="4" name="Picture 3">
            <a:extLst>
              <a:ext uri="{FF2B5EF4-FFF2-40B4-BE49-F238E27FC236}">
                <a16:creationId xmlns:a16="http://schemas.microsoft.com/office/drawing/2014/main" id="{85D8B62E-3AC4-D8A7-DEC7-7545177ED0D0}"/>
              </a:ext>
            </a:extLst>
          </p:cNvPr>
          <p:cNvPicPr>
            <a:picLocks noChangeAspect="1"/>
          </p:cNvPicPr>
          <p:nvPr/>
        </p:nvPicPr>
        <p:blipFill>
          <a:blip r:embed="rId4"/>
          <a:stretch>
            <a:fillRect/>
          </a:stretch>
        </p:blipFill>
        <p:spPr>
          <a:xfrm>
            <a:off x="3430640" y="392791"/>
            <a:ext cx="2462804" cy="2088662"/>
          </a:xfrm>
          <a:prstGeom prst="rect">
            <a:avLst/>
          </a:prstGeom>
          <a:solidFill>
            <a:sysClr val="window" lastClr="FFFFFF"/>
          </a:solidFill>
        </p:spPr>
      </p:pic>
      <p:sp>
        <p:nvSpPr>
          <p:cNvPr id="5" name="TextBox 4">
            <a:extLst>
              <a:ext uri="{FF2B5EF4-FFF2-40B4-BE49-F238E27FC236}">
                <a16:creationId xmlns:a16="http://schemas.microsoft.com/office/drawing/2014/main" id="{45BDBA2F-3982-C6FF-C7B9-865A9BB2FEC8}"/>
              </a:ext>
            </a:extLst>
          </p:cNvPr>
          <p:cNvSpPr txBox="1"/>
          <p:nvPr/>
        </p:nvSpPr>
        <p:spPr>
          <a:xfrm>
            <a:off x="3903064" y="704332"/>
            <a:ext cx="1865803" cy="923330"/>
          </a:xfrm>
          <a:prstGeom prst="rect">
            <a:avLst/>
          </a:prstGeom>
          <a:noFill/>
        </p:spPr>
        <p:txBody>
          <a:bodyPr wrap="square" rtlCol="0">
            <a:spAutoFit/>
          </a:bodyPr>
          <a:lstStyle/>
          <a:p>
            <a:pPr marL="0" marR="0" lvl="0" indent="0" algn="l" defTabSz="457206" rtl="0" eaLnBrk="1" fontAlgn="auto" latinLnBrk="0" hangingPunct="1">
              <a:lnSpc>
                <a:spcPct val="90000"/>
              </a:lnSpc>
              <a:spcBef>
                <a:spcPts val="1001"/>
              </a:spcBef>
              <a:spcAft>
                <a:spcPts val="0"/>
              </a:spcAft>
              <a:buClr>
                <a:srgbClr val="90C226"/>
              </a:buClr>
              <a:buSzPct val="80000"/>
              <a:buFontTx/>
              <a:buNone/>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Report non-emergencies by calling </a:t>
            </a:r>
            <a:r>
              <a:rPr kumimoji="0" lang="en-US" sz="2000" b="1"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101</a:t>
            </a:r>
          </a:p>
        </p:txBody>
      </p:sp>
      <p:pic>
        <p:nvPicPr>
          <p:cNvPr id="6" name="Picture 5">
            <a:extLst>
              <a:ext uri="{FF2B5EF4-FFF2-40B4-BE49-F238E27FC236}">
                <a16:creationId xmlns:a16="http://schemas.microsoft.com/office/drawing/2014/main" id="{3E3B1CB8-CC42-FE0A-2BA3-74D245A5127C}"/>
              </a:ext>
            </a:extLst>
          </p:cNvPr>
          <p:cNvPicPr>
            <a:picLocks noChangeAspect="1"/>
          </p:cNvPicPr>
          <p:nvPr/>
        </p:nvPicPr>
        <p:blipFill>
          <a:blip r:embed="rId5"/>
          <a:stretch>
            <a:fillRect/>
          </a:stretch>
        </p:blipFill>
        <p:spPr>
          <a:xfrm>
            <a:off x="5939789" y="240334"/>
            <a:ext cx="3341109" cy="2789859"/>
          </a:xfrm>
          <a:prstGeom prst="rect">
            <a:avLst/>
          </a:prstGeom>
        </p:spPr>
      </p:pic>
      <p:sp>
        <p:nvSpPr>
          <p:cNvPr id="7" name="TextBox 6">
            <a:extLst>
              <a:ext uri="{FF2B5EF4-FFF2-40B4-BE49-F238E27FC236}">
                <a16:creationId xmlns:a16="http://schemas.microsoft.com/office/drawing/2014/main" id="{66301D83-940A-8C10-D05F-17D7B459A6F4}"/>
              </a:ext>
            </a:extLst>
          </p:cNvPr>
          <p:cNvSpPr txBox="1"/>
          <p:nvPr/>
        </p:nvSpPr>
        <p:spPr>
          <a:xfrm>
            <a:off x="6630764" y="257049"/>
            <a:ext cx="2195739" cy="2308324"/>
          </a:xfrm>
          <a:prstGeom prst="rect">
            <a:avLst/>
          </a:prstGeom>
          <a:noFill/>
        </p:spPr>
        <p:txBody>
          <a:bodyPr wrap="square">
            <a:spAutoFit/>
          </a:bodyPr>
          <a:lstStyle/>
          <a:p>
            <a:pPr eaLnBrk="0" fontAlgn="base" hangingPunct="0">
              <a:spcBef>
                <a:spcPct val="0"/>
              </a:spcBef>
              <a:spcAft>
                <a:spcPct val="0"/>
              </a:spcAft>
            </a:pPr>
            <a:r>
              <a:rPr lang="en-GB" b="1" dirty="0">
                <a:solidFill>
                  <a:prstClr val="black"/>
                </a:solidFill>
                <a:latin typeface="Open Sans" panose="020B0606030504020204" pitchFamily="34" charset="0"/>
                <a:ea typeface="Open Sans" panose="020B0606030504020204" pitchFamily="34" charset="0"/>
                <a:cs typeface="Open Sans" panose="020B0606030504020204" pitchFamily="34" charset="0"/>
              </a:rPr>
              <a:t>Pace</a:t>
            </a:r>
          </a:p>
          <a:p>
            <a:pPr eaLnBrk="0" fontAlgn="base" hangingPunct="0">
              <a:spcBef>
                <a:spcPct val="0"/>
              </a:spcBef>
              <a:spcAft>
                <a:spcPct val="0"/>
              </a:spcAft>
            </a:pPr>
            <a:r>
              <a:rPr lang="en-GB" dirty="0">
                <a:solidFill>
                  <a:prstClr val="black"/>
                </a:solidFill>
                <a:latin typeface="Open Sans" panose="020B0606030504020204" pitchFamily="34" charset="0"/>
                <a:ea typeface="Open Sans" panose="020B0606030504020204" pitchFamily="34" charset="0"/>
                <a:cs typeface="Open Sans" panose="020B0606030504020204" pitchFamily="34" charset="0"/>
              </a:rPr>
              <a:t>Supports parents and carers whose children are being exploited by offenders outside of the family.</a:t>
            </a:r>
          </a:p>
          <a:p>
            <a:pPr eaLnBrk="0" fontAlgn="base" hangingPunct="0">
              <a:spcBef>
                <a:spcPct val="0"/>
              </a:spcBef>
              <a:spcAft>
                <a:spcPct val="0"/>
              </a:spcAft>
            </a:pPr>
            <a:r>
              <a:rPr lang="en-GB" b="1" dirty="0">
                <a:solidFill>
                  <a:srgbClr val="0070C0"/>
                </a:solidFill>
                <a:latin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https://paceuk.info/</a:t>
            </a:r>
            <a:endParaRPr lang="en-GB"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a:extLst>
              <a:ext uri="{FF2B5EF4-FFF2-40B4-BE49-F238E27FC236}">
                <a16:creationId xmlns:a16="http://schemas.microsoft.com/office/drawing/2014/main" id="{C7262329-B8A8-2133-B29D-A6295E3359C8}"/>
              </a:ext>
            </a:extLst>
          </p:cNvPr>
          <p:cNvPicPr>
            <a:picLocks noChangeAspect="1"/>
          </p:cNvPicPr>
          <p:nvPr/>
        </p:nvPicPr>
        <p:blipFill>
          <a:blip r:embed="rId7"/>
          <a:stretch>
            <a:fillRect/>
          </a:stretch>
        </p:blipFill>
        <p:spPr>
          <a:xfrm>
            <a:off x="3234931" y="3006706"/>
            <a:ext cx="3918830" cy="2789859"/>
          </a:xfrm>
          <a:prstGeom prst="rect">
            <a:avLst/>
          </a:prstGeom>
        </p:spPr>
      </p:pic>
      <p:sp>
        <p:nvSpPr>
          <p:cNvPr id="9" name="TextBox 8">
            <a:extLst>
              <a:ext uri="{FF2B5EF4-FFF2-40B4-BE49-F238E27FC236}">
                <a16:creationId xmlns:a16="http://schemas.microsoft.com/office/drawing/2014/main" id="{38254412-5424-FEB4-3A0F-7A5C41151A27}"/>
              </a:ext>
            </a:extLst>
          </p:cNvPr>
          <p:cNvSpPr txBox="1"/>
          <p:nvPr/>
        </p:nvSpPr>
        <p:spPr>
          <a:xfrm>
            <a:off x="3903064" y="3280800"/>
            <a:ext cx="2781671" cy="2585323"/>
          </a:xfrm>
          <a:prstGeom prst="rect">
            <a:avLst/>
          </a:prstGeom>
          <a:noFill/>
        </p:spPr>
        <p:txBody>
          <a:bodyPr wrap="square" rtlCol="0">
            <a:spAutoFit/>
          </a:bodyPr>
          <a:lstStyle/>
          <a:p>
            <a:pPr eaLnBrk="0" fontAlgn="base" hangingPunct="0">
              <a:spcBef>
                <a:spcPct val="0"/>
              </a:spcBef>
              <a:spcAft>
                <a:spcPct val="0"/>
              </a:spcAft>
            </a:pPr>
            <a:r>
              <a:rPr lang="en-GB" b="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Kooth</a:t>
            </a:r>
            <a:endParaRPr lang="en-GB"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eaLnBrk="0" fontAlgn="base" hangingPunct="0">
              <a:spcBef>
                <a:spcPct val="0"/>
              </a:spcBef>
              <a:spcAft>
                <a:spcPct val="0"/>
              </a:spcAft>
            </a:pPr>
            <a:r>
              <a:rPr lang="en-GB" dirty="0">
                <a:solidFill>
                  <a:prstClr val="black"/>
                </a:solidFill>
                <a:latin typeface="Open Sans" panose="020B0606030504020204" pitchFamily="34" charset="0"/>
                <a:ea typeface="Open Sans" panose="020B0606030504020204" pitchFamily="34" charset="0"/>
                <a:cs typeface="Open Sans" panose="020B0606030504020204" pitchFamily="34" charset="0"/>
              </a:rPr>
              <a:t>Online mental wellbeing community.</a:t>
            </a:r>
          </a:p>
          <a:p>
            <a:pPr eaLnBrk="0" fontAlgn="base" hangingPunct="0">
              <a:spcBef>
                <a:spcPct val="0"/>
              </a:spcBef>
              <a:spcAft>
                <a:spcPct val="0"/>
              </a:spcAft>
            </a:pPr>
            <a:r>
              <a:rPr lang="en-GB" dirty="0">
                <a:solidFill>
                  <a:prstClr val="black"/>
                </a:solidFill>
                <a:latin typeface="Open Sans" panose="020B0606030504020204" pitchFamily="34" charset="0"/>
                <a:ea typeface="Open Sans" panose="020B0606030504020204" pitchFamily="34" charset="0"/>
                <a:cs typeface="Open Sans" panose="020B0606030504020204" pitchFamily="34" charset="0"/>
              </a:rPr>
              <a:t>Free online counselling &amp; support for Young People.</a:t>
            </a:r>
          </a:p>
          <a:p>
            <a:pPr eaLnBrk="0" fontAlgn="base" hangingPunct="0">
              <a:spcBef>
                <a:spcPct val="0"/>
              </a:spcBef>
              <a:spcAft>
                <a:spcPct val="0"/>
              </a:spcAft>
            </a:pPr>
            <a:r>
              <a:rPr lang="en-GB" b="1" dirty="0">
                <a:solidFill>
                  <a:srgbClr val="0070C0"/>
                </a:solidFill>
                <a:latin typeface="Calibri" panose="020F050202020403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www.kooth.com</a:t>
            </a:r>
            <a:endParaRPr lang="en-GB" b="1" dirty="0">
              <a:solidFill>
                <a:srgbClr val="0070C0"/>
              </a:solidFill>
              <a:latin typeface="Calibri" panose="020F0502020204030204" pitchFamily="34" charset="0"/>
              <a:cs typeface="Arial" panose="020B0604020202020204" pitchFamily="34" charset="0"/>
            </a:endParaRPr>
          </a:p>
          <a:p>
            <a:pPr eaLnBrk="0" fontAlgn="base" hangingPunct="0">
              <a:spcBef>
                <a:spcPct val="0"/>
              </a:spcBef>
              <a:spcAft>
                <a:spcPct val="0"/>
              </a:spcAft>
            </a:pPr>
            <a:endParaRPr lang="en-GB" b="1" dirty="0">
              <a:solidFill>
                <a:prstClr val="black"/>
              </a:solidFill>
              <a:latin typeface="Calibri" panose="020F0502020204030204" pitchFamily="34" charset="0"/>
              <a:cs typeface="Arial" panose="020B0604020202020204" pitchFamily="34" charset="0"/>
            </a:endParaRPr>
          </a:p>
          <a:p>
            <a:pPr eaLnBrk="0" fontAlgn="base" hangingPunct="0">
              <a:spcBef>
                <a:spcPct val="0"/>
              </a:spcBef>
              <a:spcAft>
                <a:spcPct val="0"/>
              </a:spcAft>
            </a:pPr>
            <a:endParaRPr lang="en-GB"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9">
            <a:extLst>
              <a:ext uri="{FF2B5EF4-FFF2-40B4-BE49-F238E27FC236}">
                <a16:creationId xmlns:a16="http://schemas.microsoft.com/office/drawing/2014/main" id="{C6F77C02-668E-7892-70C0-1D2417E0C96B}"/>
              </a:ext>
            </a:extLst>
          </p:cNvPr>
          <p:cNvPicPr>
            <a:picLocks noChangeAspect="1"/>
          </p:cNvPicPr>
          <p:nvPr/>
        </p:nvPicPr>
        <p:blipFill>
          <a:blip r:embed="rId9"/>
          <a:stretch>
            <a:fillRect/>
          </a:stretch>
        </p:blipFill>
        <p:spPr>
          <a:xfrm>
            <a:off x="7307489" y="3120248"/>
            <a:ext cx="2833104" cy="3401094"/>
          </a:xfrm>
          <a:prstGeom prst="rect">
            <a:avLst/>
          </a:prstGeom>
        </p:spPr>
      </p:pic>
      <p:pic>
        <p:nvPicPr>
          <p:cNvPr id="12" name="Picture 11">
            <a:extLst>
              <a:ext uri="{FF2B5EF4-FFF2-40B4-BE49-F238E27FC236}">
                <a16:creationId xmlns:a16="http://schemas.microsoft.com/office/drawing/2014/main" id="{53140A8A-A10B-2A56-37CF-1EDC8A47209B}"/>
              </a:ext>
            </a:extLst>
          </p:cNvPr>
          <p:cNvPicPr>
            <a:picLocks noChangeAspect="1"/>
          </p:cNvPicPr>
          <p:nvPr/>
        </p:nvPicPr>
        <p:blipFill>
          <a:blip r:embed="rId10"/>
          <a:stretch>
            <a:fillRect/>
          </a:stretch>
        </p:blipFill>
        <p:spPr>
          <a:xfrm>
            <a:off x="7695597" y="3704519"/>
            <a:ext cx="2261812" cy="3170195"/>
          </a:xfrm>
          <a:prstGeom prst="rect">
            <a:avLst/>
          </a:prstGeom>
        </p:spPr>
      </p:pic>
      <p:pic>
        <p:nvPicPr>
          <p:cNvPr id="13" name="Picture 12">
            <a:extLst>
              <a:ext uri="{FF2B5EF4-FFF2-40B4-BE49-F238E27FC236}">
                <a16:creationId xmlns:a16="http://schemas.microsoft.com/office/drawing/2014/main" id="{9413C79A-7D54-A4E0-D0E2-47FC24C1734D}"/>
              </a:ext>
            </a:extLst>
          </p:cNvPr>
          <p:cNvPicPr>
            <a:picLocks noChangeAspect="1"/>
          </p:cNvPicPr>
          <p:nvPr/>
        </p:nvPicPr>
        <p:blipFill>
          <a:blip r:embed="rId11"/>
          <a:stretch>
            <a:fillRect/>
          </a:stretch>
        </p:blipFill>
        <p:spPr>
          <a:xfrm>
            <a:off x="376294" y="277656"/>
            <a:ext cx="2566638" cy="1072989"/>
          </a:xfrm>
          <a:prstGeom prst="rect">
            <a:avLst/>
          </a:prstGeom>
        </p:spPr>
      </p:pic>
      <p:sp>
        <p:nvSpPr>
          <p:cNvPr id="14" name="Freeform 6">
            <a:extLst>
              <a:ext uri="{FF2B5EF4-FFF2-40B4-BE49-F238E27FC236}">
                <a16:creationId xmlns:a16="http://schemas.microsoft.com/office/drawing/2014/main" id="{229F10EA-0964-A426-31DB-9E9FE813FFA6}"/>
              </a:ext>
            </a:extLst>
          </p:cNvPr>
          <p:cNvSpPr>
            <a:spLocks/>
          </p:cNvSpPr>
          <p:nvPr/>
        </p:nvSpPr>
        <p:spPr bwMode="auto">
          <a:xfrm>
            <a:off x="158632" y="4251047"/>
            <a:ext cx="3001963" cy="2497138"/>
          </a:xfrm>
          <a:custGeom>
            <a:avLst/>
            <a:gdLst>
              <a:gd name="T0" fmla="*/ 861 w 2587"/>
              <a:gd name="T1" fmla="*/ 195 h 2151"/>
              <a:gd name="T2" fmla="*/ 885 w 2587"/>
              <a:gd name="T3" fmla="*/ 143 h 2151"/>
              <a:gd name="T4" fmla="*/ 931 w 2587"/>
              <a:gd name="T5" fmla="*/ 97 h 2151"/>
              <a:gd name="T6" fmla="*/ 965 w 2587"/>
              <a:gd name="T7" fmla="*/ 76 h 2151"/>
              <a:gd name="T8" fmla="*/ 988 w 2587"/>
              <a:gd name="T9" fmla="*/ 47 h 2151"/>
              <a:gd name="T10" fmla="*/ 985 w 2587"/>
              <a:gd name="T11" fmla="*/ 21 h 2151"/>
              <a:gd name="T12" fmla="*/ 955 w 2587"/>
              <a:gd name="T13" fmla="*/ 3 h 2151"/>
              <a:gd name="T14" fmla="*/ 0 w 2587"/>
              <a:gd name="T15" fmla="*/ 2151 h 2151"/>
              <a:gd name="T16" fmla="*/ 2156 w 2587"/>
              <a:gd name="T17" fmla="*/ 1220 h 2151"/>
              <a:gd name="T18" fmla="*/ 2163 w 2587"/>
              <a:gd name="T19" fmla="*/ 1186 h 2151"/>
              <a:gd name="T20" fmla="*/ 2182 w 2587"/>
              <a:gd name="T21" fmla="*/ 1163 h 2151"/>
              <a:gd name="T22" fmla="*/ 2211 w 2587"/>
              <a:gd name="T23" fmla="*/ 1166 h 2151"/>
              <a:gd name="T24" fmla="*/ 2239 w 2587"/>
              <a:gd name="T25" fmla="*/ 1196 h 2151"/>
              <a:gd name="T26" fmla="*/ 2263 w 2587"/>
              <a:gd name="T27" fmla="*/ 1235 h 2151"/>
              <a:gd name="T28" fmla="*/ 2309 w 2587"/>
              <a:gd name="T29" fmla="*/ 1274 h 2151"/>
              <a:gd name="T30" fmla="*/ 2368 w 2587"/>
              <a:gd name="T31" fmla="*/ 1293 h 2151"/>
              <a:gd name="T32" fmla="*/ 2426 w 2587"/>
              <a:gd name="T33" fmla="*/ 1288 h 2151"/>
              <a:gd name="T34" fmla="*/ 2498 w 2587"/>
              <a:gd name="T35" fmla="*/ 1251 h 2151"/>
              <a:gd name="T36" fmla="*/ 2553 w 2587"/>
              <a:gd name="T37" fmla="*/ 1184 h 2151"/>
              <a:gd name="T38" fmla="*/ 2582 w 2587"/>
              <a:gd name="T39" fmla="*/ 1095 h 2151"/>
              <a:gd name="T40" fmla="*/ 2586 w 2587"/>
              <a:gd name="T41" fmla="*/ 1018 h 2151"/>
              <a:gd name="T42" fmla="*/ 2563 w 2587"/>
              <a:gd name="T43" fmla="*/ 926 h 2151"/>
              <a:gd name="T44" fmla="*/ 2514 w 2587"/>
              <a:gd name="T45" fmla="*/ 852 h 2151"/>
              <a:gd name="T46" fmla="*/ 2446 w 2587"/>
              <a:gd name="T47" fmla="*/ 805 h 2151"/>
              <a:gd name="T48" fmla="*/ 2385 w 2587"/>
              <a:gd name="T49" fmla="*/ 794 h 2151"/>
              <a:gd name="T50" fmla="*/ 2322 w 2587"/>
              <a:gd name="T51" fmla="*/ 808 h 2151"/>
              <a:gd name="T52" fmla="*/ 2278 w 2587"/>
              <a:gd name="T53" fmla="*/ 838 h 2151"/>
              <a:gd name="T54" fmla="*/ 2245 w 2587"/>
              <a:gd name="T55" fmla="*/ 882 h 2151"/>
              <a:gd name="T56" fmla="*/ 2218 w 2587"/>
              <a:gd name="T57" fmla="*/ 917 h 2151"/>
              <a:gd name="T58" fmla="*/ 2189 w 2587"/>
              <a:gd name="T59" fmla="*/ 927 h 2151"/>
              <a:gd name="T60" fmla="*/ 2166 w 2587"/>
              <a:gd name="T61" fmla="*/ 911 h 2151"/>
              <a:gd name="T62" fmla="*/ 2156 w 2587"/>
              <a:gd name="T63" fmla="*/ 869 h 2151"/>
              <a:gd name="T64" fmla="*/ 1282 w 2587"/>
              <a:gd name="T65" fmla="*/ 0 h 2151"/>
              <a:gd name="T66" fmla="*/ 1248 w 2587"/>
              <a:gd name="T67" fmla="*/ 6 h 2151"/>
              <a:gd name="T68" fmla="*/ 1227 w 2587"/>
              <a:gd name="T69" fmla="*/ 27 h 2151"/>
              <a:gd name="T70" fmla="*/ 1229 w 2587"/>
              <a:gd name="T71" fmla="*/ 55 h 2151"/>
              <a:gd name="T72" fmla="*/ 1258 w 2587"/>
              <a:gd name="T73" fmla="*/ 83 h 2151"/>
              <a:gd name="T74" fmla="*/ 1297 w 2587"/>
              <a:gd name="T75" fmla="*/ 107 h 2151"/>
              <a:gd name="T76" fmla="*/ 1336 w 2587"/>
              <a:gd name="T77" fmla="*/ 154 h 2151"/>
              <a:gd name="T78" fmla="*/ 1356 w 2587"/>
              <a:gd name="T79" fmla="*/ 213 h 2151"/>
              <a:gd name="T80" fmla="*/ 1352 w 2587"/>
              <a:gd name="T81" fmla="*/ 270 h 2151"/>
              <a:gd name="T82" fmla="*/ 1313 w 2587"/>
              <a:gd name="T83" fmla="*/ 341 h 2151"/>
              <a:gd name="T84" fmla="*/ 1247 w 2587"/>
              <a:gd name="T85" fmla="*/ 397 h 2151"/>
              <a:gd name="T86" fmla="*/ 1157 w 2587"/>
              <a:gd name="T87" fmla="*/ 426 h 2151"/>
              <a:gd name="T88" fmla="*/ 1082 w 2587"/>
              <a:gd name="T89" fmla="*/ 429 h 2151"/>
              <a:gd name="T90" fmla="*/ 988 w 2587"/>
              <a:gd name="T91" fmla="*/ 406 h 2151"/>
              <a:gd name="T92" fmla="*/ 915 w 2587"/>
              <a:gd name="T93" fmla="*/ 358 h 2151"/>
              <a:gd name="T94" fmla="*/ 869 w 2587"/>
              <a:gd name="T95" fmla="*/ 289 h 2151"/>
              <a:gd name="T96" fmla="*/ 858 w 2587"/>
              <a:gd name="T97" fmla="*/ 23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1">
                <a:moveTo>
                  <a:pt x="858" y="231"/>
                </a:moveTo>
                <a:lnTo>
                  <a:pt x="858" y="231"/>
                </a:lnTo>
                <a:lnTo>
                  <a:pt x="858" y="213"/>
                </a:lnTo>
                <a:lnTo>
                  <a:pt x="861" y="195"/>
                </a:lnTo>
                <a:lnTo>
                  <a:pt x="866" y="180"/>
                </a:lnTo>
                <a:lnTo>
                  <a:pt x="871" y="166"/>
                </a:lnTo>
                <a:lnTo>
                  <a:pt x="877" y="154"/>
                </a:lnTo>
                <a:lnTo>
                  <a:pt x="885" y="143"/>
                </a:lnTo>
                <a:lnTo>
                  <a:pt x="893" y="131"/>
                </a:lnTo>
                <a:lnTo>
                  <a:pt x="902" y="123"/>
                </a:lnTo>
                <a:lnTo>
                  <a:pt x="918" y="107"/>
                </a:lnTo>
                <a:lnTo>
                  <a:pt x="931" y="97"/>
                </a:lnTo>
                <a:lnTo>
                  <a:pt x="946" y="89"/>
                </a:lnTo>
                <a:lnTo>
                  <a:pt x="946" y="89"/>
                </a:lnTo>
                <a:lnTo>
                  <a:pt x="955" y="83"/>
                </a:lnTo>
                <a:lnTo>
                  <a:pt x="965" y="76"/>
                </a:lnTo>
                <a:lnTo>
                  <a:pt x="973" y="70"/>
                </a:lnTo>
                <a:lnTo>
                  <a:pt x="980" y="62"/>
                </a:lnTo>
                <a:lnTo>
                  <a:pt x="985" y="55"/>
                </a:lnTo>
                <a:lnTo>
                  <a:pt x="988" y="47"/>
                </a:lnTo>
                <a:lnTo>
                  <a:pt x="989" y="40"/>
                </a:lnTo>
                <a:lnTo>
                  <a:pt x="989" y="34"/>
                </a:lnTo>
                <a:lnTo>
                  <a:pt x="988" y="27"/>
                </a:lnTo>
                <a:lnTo>
                  <a:pt x="985" y="21"/>
                </a:lnTo>
                <a:lnTo>
                  <a:pt x="980" y="14"/>
                </a:lnTo>
                <a:lnTo>
                  <a:pt x="973" y="9"/>
                </a:lnTo>
                <a:lnTo>
                  <a:pt x="965" y="6"/>
                </a:lnTo>
                <a:lnTo>
                  <a:pt x="955" y="3"/>
                </a:lnTo>
                <a:lnTo>
                  <a:pt x="944" y="1"/>
                </a:lnTo>
                <a:lnTo>
                  <a:pt x="933" y="0"/>
                </a:lnTo>
                <a:lnTo>
                  <a:pt x="0" y="0"/>
                </a:lnTo>
                <a:lnTo>
                  <a:pt x="0" y="2151"/>
                </a:lnTo>
                <a:lnTo>
                  <a:pt x="2154" y="2151"/>
                </a:lnTo>
                <a:lnTo>
                  <a:pt x="2154" y="1656"/>
                </a:lnTo>
                <a:lnTo>
                  <a:pt x="2156" y="1656"/>
                </a:lnTo>
                <a:lnTo>
                  <a:pt x="2156" y="1220"/>
                </a:lnTo>
                <a:lnTo>
                  <a:pt x="2156" y="1220"/>
                </a:lnTo>
                <a:lnTo>
                  <a:pt x="2158" y="1207"/>
                </a:lnTo>
                <a:lnTo>
                  <a:pt x="2159" y="1196"/>
                </a:lnTo>
                <a:lnTo>
                  <a:pt x="2163" y="1186"/>
                </a:lnTo>
                <a:lnTo>
                  <a:pt x="2166" y="1178"/>
                </a:lnTo>
                <a:lnTo>
                  <a:pt x="2171" y="1171"/>
                </a:lnTo>
                <a:lnTo>
                  <a:pt x="2177" y="1166"/>
                </a:lnTo>
                <a:lnTo>
                  <a:pt x="2182" y="1163"/>
                </a:lnTo>
                <a:lnTo>
                  <a:pt x="2189" y="1161"/>
                </a:lnTo>
                <a:lnTo>
                  <a:pt x="2197" y="1161"/>
                </a:lnTo>
                <a:lnTo>
                  <a:pt x="2203" y="1163"/>
                </a:lnTo>
                <a:lnTo>
                  <a:pt x="2211" y="1166"/>
                </a:lnTo>
                <a:lnTo>
                  <a:pt x="2218" y="1171"/>
                </a:lnTo>
                <a:lnTo>
                  <a:pt x="2226" y="1178"/>
                </a:lnTo>
                <a:lnTo>
                  <a:pt x="2232" y="1186"/>
                </a:lnTo>
                <a:lnTo>
                  <a:pt x="2239" y="1196"/>
                </a:lnTo>
                <a:lnTo>
                  <a:pt x="2245" y="1207"/>
                </a:lnTo>
                <a:lnTo>
                  <a:pt x="2245" y="1207"/>
                </a:lnTo>
                <a:lnTo>
                  <a:pt x="2254" y="1220"/>
                </a:lnTo>
                <a:lnTo>
                  <a:pt x="2263" y="1235"/>
                </a:lnTo>
                <a:lnTo>
                  <a:pt x="2278" y="1251"/>
                </a:lnTo>
                <a:lnTo>
                  <a:pt x="2288" y="1259"/>
                </a:lnTo>
                <a:lnTo>
                  <a:pt x="2298" y="1266"/>
                </a:lnTo>
                <a:lnTo>
                  <a:pt x="2309" y="1274"/>
                </a:lnTo>
                <a:lnTo>
                  <a:pt x="2322" y="1280"/>
                </a:lnTo>
                <a:lnTo>
                  <a:pt x="2337" y="1285"/>
                </a:lnTo>
                <a:lnTo>
                  <a:pt x="2351" y="1290"/>
                </a:lnTo>
                <a:lnTo>
                  <a:pt x="2368" y="1293"/>
                </a:lnTo>
                <a:lnTo>
                  <a:pt x="2385" y="1293"/>
                </a:lnTo>
                <a:lnTo>
                  <a:pt x="2385" y="1293"/>
                </a:lnTo>
                <a:lnTo>
                  <a:pt x="2407" y="1293"/>
                </a:lnTo>
                <a:lnTo>
                  <a:pt x="2426" y="1288"/>
                </a:lnTo>
                <a:lnTo>
                  <a:pt x="2446" y="1283"/>
                </a:lnTo>
                <a:lnTo>
                  <a:pt x="2463" y="1274"/>
                </a:lnTo>
                <a:lnTo>
                  <a:pt x="2481" y="1264"/>
                </a:lnTo>
                <a:lnTo>
                  <a:pt x="2498" y="1251"/>
                </a:lnTo>
                <a:lnTo>
                  <a:pt x="2514" y="1236"/>
                </a:lnTo>
                <a:lnTo>
                  <a:pt x="2527" y="1220"/>
                </a:lnTo>
                <a:lnTo>
                  <a:pt x="2540" y="1204"/>
                </a:lnTo>
                <a:lnTo>
                  <a:pt x="2553" y="1184"/>
                </a:lnTo>
                <a:lnTo>
                  <a:pt x="2563" y="1163"/>
                </a:lnTo>
                <a:lnTo>
                  <a:pt x="2571" y="1142"/>
                </a:lnTo>
                <a:lnTo>
                  <a:pt x="2577" y="1119"/>
                </a:lnTo>
                <a:lnTo>
                  <a:pt x="2582" y="1095"/>
                </a:lnTo>
                <a:lnTo>
                  <a:pt x="2586" y="1070"/>
                </a:lnTo>
                <a:lnTo>
                  <a:pt x="2587" y="1044"/>
                </a:lnTo>
                <a:lnTo>
                  <a:pt x="2587" y="1044"/>
                </a:lnTo>
                <a:lnTo>
                  <a:pt x="2586" y="1018"/>
                </a:lnTo>
                <a:lnTo>
                  <a:pt x="2582" y="994"/>
                </a:lnTo>
                <a:lnTo>
                  <a:pt x="2577" y="969"/>
                </a:lnTo>
                <a:lnTo>
                  <a:pt x="2571" y="947"/>
                </a:lnTo>
                <a:lnTo>
                  <a:pt x="2563" y="926"/>
                </a:lnTo>
                <a:lnTo>
                  <a:pt x="2553" y="904"/>
                </a:lnTo>
                <a:lnTo>
                  <a:pt x="2540" y="885"/>
                </a:lnTo>
                <a:lnTo>
                  <a:pt x="2527" y="867"/>
                </a:lnTo>
                <a:lnTo>
                  <a:pt x="2514" y="852"/>
                </a:lnTo>
                <a:lnTo>
                  <a:pt x="2498" y="838"/>
                </a:lnTo>
                <a:lnTo>
                  <a:pt x="2481" y="825"/>
                </a:lnTo>
                <a:lnTo>
                  <a:pt x="2463" y="815"/>
                </a:lnTo>
                <a:lnTo>
                  <a:pt x="2446" y="805"/>
                </a:lnTo>
                <a:lnTo>
                  <a:pt x="2426" y="800"/>
                </a:lnTo>
                <a:lnTo>
                  <a:pt x="2407" y="795"/>
                </a:lnTo>
                <a:lnTo>
                  <a:pt x="2385" y="794"/>
                </a:lnTo>
                <a:lnTo>
                  <a:pt x="2385" y="794"/>
                </a:lnTo>
                <a:lnTo>
                  <a:pt x="2368" y="795"/>
                </a:lnTo>
                <a:lnTo>
                  <a:pt x="2351" y="799"/>
                </a:lnTo>
                <a:lnTo>
                  <a:pt x="2337" y="802"/>
                </a:lnTo>
                <a:lnTo>
                  <a:pt x="2322" y="808"/>
                </a:lnTo>
                <a:lnTo>
                  <a:pt x="2309" y="815"/>
                </a:lnTo>
                <a:lnTo>
                  <a:pt x="2298" y="821"/>
                </a:lnTo>
                <a:lnTo>
                  <a:pt x="2288" y="830"/>
                </a:lnTo>
                <a:lnTo>
                  <a:pt x="2278" y="838"/>
                </a:lnTo>
                <a:lnTo>
                  <a:pt x="2263" y="854"/>
                </a:lnTo>
                <a:lnTo>
                  <a:pt x="2254" y="869"/>
                </a:lnTo>
                <a:lnTo>
                  <a:pt x="2245" y="882"/>
                </a:lnTo>
                <a:lnTo>
                  <a:pt x="2245" y="882"/>
                </a:lnTo>
                <a:lnTo>
                  <a:pt x="2239" y="893"/>
                </a:lnTo>
                <a:lnTo>
                  <a:pt x="2232" y="903"/>
                </a:lnTo>
                <a:lnTo>
                  <a:pt x="2226" y="911"/>
                </a:lnTo>
                <a:lnTo>
                  <a:pt x="2218" y="917"/>
                </a:lnTo>
                <a:lnTo>
                  <a:pt x="2211" y="922"/>
                </a:lnTo>
                <a:lnTo>
                  <a:pt x="2203" y="926"/>
                </a:lnTo>
                <a:lnTo>
                  <a:pt x="2197" y="927"/>
                </a:lnTo>
                <a:lnTo>
                  <a:pt x="2189" y="927"/>
                </a:lnTo>
                <a:lnTo>
                  <a:pt x="2182" y="926"/>
                </a:lnTo>
                <a:lnTo>
                  <a:pt x="2177" y="922"/>
                </a:lnTo>
                <a:lnTo>
                  <a:pt x="2171" y="917"/>
                </a:lnTo>
                <a:lnTo>
                  <a:pt x="2166" y="911"/>
                </a:lnTo>
                <a:lnTo>
                  <a:pt x="2163" y="903"/>
                </a:lnTo>
                <a:lnTo>
                  <a:pt x="2159" y="893"/>
                </a:lnTo>
                <a:lnTo>
                  <a:pt x="2158" y="882"/>
                </a:lnTo>
                <a:lnTo>
                  <a:pt x="2156" y="869"/>
                </a:lnTo>
                <a:lnTo>
                  <a:pt x="2156" y="595"/>
                </a:lnTo>
                <a:lnTo>
                  <a:pt x="2154" y="595"/>
                </a:lnTo>
                <a:lnTo>
                  <a:pt x="2154" y="0"/>
                </a:lnTo>
                <a:lnTo>
                  <a:pt x="1282" y="0"/>
                </a:lnTo>
                <a:lnTo>
                  <a:pt x="1282" y="0"/>
                </a:lnTo>
                <a:lnTo>
                  <a:pt x="1269" y="1"/>
                </a:lnTo>
                <a:lnTo>
                  <a:pt x="1258" y="3"/>
                </a:lnTo>
                <a:lnTo>
                  <a:pt x="1248" y="6"/>
                </a:lnTo>
                <a:lnTo>
                  <a:pt x="1242" y="9"/>
                </a:lnTo>
                <a:lnTo>
                  <a:pt x="1235" y="14"/>
                </a:lnTo>
                <a:lnTo>
                  <a:pt x="1230" y="21"/>
                </a:lnTo>
                <a:lnTo>
                  <a:pt x="1227" y="27"/>
                </a:lnTo>
                <a:lnTo>
                  <a:pt x="1225" y="34"/>
                </a:lnTo>
                <a:lnTo>
                  <a:pt x="1225" y="40"/>
                </a:lnTo>
                <a:lnTo>
                  <a:pt x="1225" y="47"/>
                </a:lnTo>
                <a:lnTo>
                  <a:pt x="1229" y="55"/>
                </a:lnTo>
                <a:lnTo>
                  <a:pt x="1234" y="62"/>
                </a:lnTo>
                <a:lnTo>
                  <a:pt x="1240" y="70"/>
                </a:lnTo>
                <a:lnTo>
                  <a:pt x="1248" y="76"/>
                </a:lnTo>
                <a:lnTo>
                  <a:pt x="1258" y="83"/>
                </a:lnTo>
                <a:lnTo>
                  <a:pt x="1269" y="89"/>
                </a:lnTo>
                <a:lnTo>
                  <a:pt x="1269" y="89"/>
                </a:lnTo>
                <a:lnTo>
                  <a:pt x="1282" y="97"/>
                </a:lnTo>
                <a:lnTo>
                  <a:pt x="1297" y="107"/>
                </a:lnTo>
                <a:lnTo>
                  <a:pt x="1313" y="123"/>
                </a:lnTo>
                <a:lnTo>
                  <a:pt x="1321" y="131"/>
                </a:lnTo>
                <a:lnTo>
                  <a:pt x="1329" y="143"/>
                </a:lnTo>
                <a:lnTo>
                  <a:pt x="1336" y="154"/>
                </a:lnTo>
                <a:lnTo>
                  <a:pt x="1343" y="166"/>
                </a:lnTo>
                <a:lnTo>
                  <a:pt x="1349" y="180"/>
                </a:lnTo>
                <a:lnTo>
                  <a:pt x="1352" y="195"/>
                </a:lnTo>
                <a:lnTo>
                  <a:pt x="1356" y="213"/>
                </a:lnTo>
                <a:lnTo>
                  <a:pt x="1357" y="231"/>
                </a:lnTo>
                <a:lnTo>
                  <a:pt x="1357" y="231"/>
                </a:lnTo>
                <a:lnTo>
                  <a:pt x="1356" y="250"/>
                </a:lnTo>
                <a:lnTo>
                  <a:pt x="1352" y="270"/>
                </a:lnTo>
                <a:lnTo>
                  <a:pt x="1346" y="289"/>
                </a:lnTo>
                <a:lnTo>
                  <a:pt x="1338" y="307"/>
                </a:lnTo>
                <a:lnTo>
                  <a:pt x="1326" y="325"/>
                </a:lnTo>
                <a:lnTo>
                  <a:pt x="1313" y="341"/>
                </a:lnTo>
                <a:lnTo>
                  <a:pt x="1300" y="358"/>
                </a:lnTo>
                <a:lnTo>
                  <a:pt x="1284" y="372"/>
                </a:lnTo>
                <a:lnTo>
                  <a:pt x="1266" y="385"/>
                </a:lnTo>
                <a:lnTo>
                  <a:pt x="1247" y="397"/>
                </a:lnTo>
                <a:lnTo>
                  <a:pt x="1225" y="406"/>
                </a:lnTo>
                <a:lnTo>
                  <a:pt x="1204" y="415"/>
                </a:lnTo>
                <a:lnTo>
                  <a:pt x="1181" y="421"/>
                </a:lnTo>
                <a:lnTo>
                  <a:pt x="1157" y="426"/>
                </a:lnTo>
                <a:lnTo>
                  <a:pt x="1133" y="429"/>
                </a:lnTo>
                <a:lnTo>
                  <a:pt x="1107" y="431"/>
                </a:lnTo>
                <a:lnTo>
                  <a:pt x="1107" y="431"/>
                </a:lnTo>
                <a:lnTo>
                  <a:pt x="1082" y="429"/>
                </a:lnTo>
                <a:lnTo>
                  <a:pt x="1056" y="426"/>
                </a:lnTo>
                <a:lnTo>
                  <a:pt x="1033" y="421"/>
                </a:lnTo>
                <a:lnTo>
                  <a:pt x="1011" y="415"/>
                </a:lnTo>
                <a:lnTo>
                  <a:pt x="988" y="406"/>
                </a:lnTo>
                <a:lnTo>
                  <a:pt x="967" y="397"/>
                </a:lnTo>
                <a:lnTo>
                  <a:pt x="949" y="385"/>
                </a:lnTo>
                <a:lnTo>
                  <a:pt x="931" y="372"/>
                </a:lnTo>
                <a:lnTo>
                  <a:pt x="915" y="358"/>
                </a:lnTo>
                <a:lnTo>
                  <a:pt x="900" y="341"/>
                </a:lnTo>
                <a:lnTo>
                  <a:pt x="887" y="325"/>
                </a:lnTo>
                <a:lnTo>
                  <a:pt x="877" y="307"/>
                </a:lnTo>
                <a:lnTo>
                  <a:pt x="869" y="289"/>
                </a:lnTo>
                <a:lnTo>
                  <a:pt x="863" y="270"/>
                </a:lnTo>
                <a:lnTo>
                  <a:pt x="859" y="250"/>
                </a:lnTo>
                <a:lnTo>
                  <a:pt x="858" y="231"/>
                </a:lnTo>
                <a:lnTo>
                  <a:pt x="858" y="231"/>
                </a:lnTo>
                <a:close/>
              </a:path>
            </a:pathLst>
          </a:custGeom>
          <a:solidFill>
            <a:srgbClr val="92D050"/>
          </a:solidFill>
          <a:ln w="28575">
            <a:solidFill>
              <a:schemeClr val="bg1">
                <a:lumMod val="65000"/>
              </a:schemeClr>
            </a:solidFill>
            <a:prstDash val="solid"/>
            <a:round/>
            <a:headEnd/>
            <a:tailEnd/>
          </a:ln>
        </p:spPr>
        <p:txBody>
          <a:bodyPr rIns="468000" anchor="ctr" anchorCtr="1"/>
          <a:lstStyle/>
          <a:p>
            <a:pPr marL="0" marR="0" lvl="0" indent="0" algn="l" defTabSz="457206" rtl="0" eaLnBrk="1" fontAlgn="auto" latinLnBrk="0" hangingPunct="1">
              <a:lnSpc>
                <a:spcPct val="90000"/>
              </a:lnSpc>
              <a:spcBef>
                <a:spcPts val="1001"/>
              </a:spcBef>
              <a:spcAft>
                <a:spcPts val="0"/>
              </a:spcAft>
              <a:buClr>
                <a:srgbClr val="90C226"/>
              </a:buClr>
              <a:buSzPct val="80000"/>
              <a:buFontTx/>
              <a:buNone/>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Sexual health</a:t>
            </a:r>
          </a:p>
          <a:p>
            <a:pPr marL="0" marR="0" lvl="0" indent="0" algn="l" defTabSz="457206" rtl="0" eaLnBrk="1" fontAlgn="auto" latinLnBrk="0" hangingPunct="1">
              <a:lnSpc>
                <a:spcPct val="90000"/>
              </a:lnSpc>
              <a:spcBef>
                <a:spcPts val="1001"/>
              </a:spcBef>
              <a:spcAft>
                <a:spcPts val="0"/>
              </a:spcAft>
              <a:buClr>
                <a:srgbClr val="90C226"/>
              </a:buClr>
              <a:buSzPct val="80000"/>
              <a:buFontTx/>
              <a:buNone/>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Team Manager- Jacque King. </a:t>
            </a:r>
            <a:r>
              <a:rPr kumimoji="0" lang="en-US" sz="2000" b="0" i="0" u="none" strike="noStrike" kern="1200" cap="none" spc="0" normalizeH="0" baseline="0" noProof="0" dirty="0">
                <a:ln>
                  <a:noFill/>
                </a:ln>
                <a:solidFill>
                  <a:srgbClr val="0070C0"/>
                </a:solidFill>
                <a:effectLst/>
                <a:uLnTx/>
                <a:uFillTx/>
                <a:latin typeface="Trebuchet MS" panose="020B0603020202020204"/>
                <a:ea typeface="+mn-ea"/>
                <a:cs typeface="+mn-cs"/>
              </a:rPr>
              <a:t>Jacque.King@walthamforest.gov.uk</a:t>
            </a:r>
          </a:p>
        </p:txBody>
      </p:sp>
      <p:pic>
        <p:nvPicPr>
          <p:cNvPr id="16" name="Picture 15">
            <a:extLst>
              <a:ext uri="{FF2B5EF4-FFF2-40B4-BE49-F238E27FC236}">
                <a16:creationId xmlns:a16="http://schemas.microsoft.com/office/drawing/2014/main" id="{D60266FA-2274-9D93-9458-17BBBF2232C9}"/>
              </a:ext>
            </a:extLst>
          </p:cNvPr>
          <p:cNvPicPr>
            <a:picLocks noChangeAspect="1"/>
          </p:cNvPicPr>
          <p:nvPr/>
        </p:nvPicPr>
        <p:blipFill>
          <a:blip r:embed="rId12"/>
          <a:stretch>
            <a:fillRect/>
          </a:stretch>
        </p:blipFill>
        <p:spPr>
          <a:xfrm>
            <a:off x="9266595" y="448073"/>
            <a:ext cx="2020432" cy="2020432"/>
          </a:xfrm>
          <a:prstGeom prst="rect">
            <a:avLst/>
          </a:prstGeom>
        </p:spPr>
      </p:pic>
      <p:sp>
        <p:nvSpPr>
          <p:cNvPr id="17" name="TextBox 16">
            <a:extLst>
              <a:ext uri="{FF2B5EF4-FFF2-40B4-BE49-F238E27FC236}">
                <a16:creationId xmlns:a16="http://schemas.microsoft.com/office/drawing/2014/main" id="{58D01EE6-683C-821C-4B39-2101271C60D1}"/>
              </a:ext>
            </a:extLst>
          </p:cNvPr>
          <p:cNvSpPr txBox="1"/>
          <p:nvPr/>
        </p:nvSpPr>
        <p:spPr>
          <a:xfrm>
            <a:off x="9639914" y="692679"/>
            <a:ext cx="1176925" cy="461665"/>
          </a:xfrm>
          <a:prstGeom prst="rect">
            <a:avLst/>
          </a:prstGeom>
          <a:noFill/>
        </p:spPr>
        <p:txBody>
          <a:bodyPr wrap="none" rtlCol="0">
            <a:spAutoFit/>
          </a:bodyPr>
          <a:lstStyle/>
          <a:p>
            <a:pPr defTabSz="457200"/>
            <a:r>
              <a:rPr lang="en-GB" sz="2400" dirty="0">
                <a:solidFill>
                  <a:srgbClr val="5A8229"/>
                </a:solidFill>
                <a:latin typeface="Helvetica Neue" pitchFamily="50" charset="0"/>
              </a:rPr>
              <a:t>Advice</a:t>
            </a:r>
          </a:p>
        </p:txBody>
      </p:sp>
      <p:pic>
        <p:nvPicPr>
          <p:cNvPr id="18" name="Picture 17">
            <a:extLst>
              <a:ext uri="{FF2B5EF4-FFF2-40B4-BE49-F238E27FC236}">
                <a16:creationId xmlns:a16="http://schemas.microsoft.com/office/drawing/2014/main" id="{8C4DA94F-FB97-1A10-BD76-B48CD784CE10}"/>
              </a:ext>
            </a:extLst>
          </p:cNvPr>
          <p:cNvPicPr>
            <a:picLocks noChangeAspect="1"/>
          </p:cNvPicPr>
          <p:nvPr/>
        </p:nvPicPr>
        <p:blipFill>
          <a:blip r:embed="rId13"/>
          <a:stretch>
            <a:fillRect/>
          </a:stretch>
        </p:blipFill>
        <p:spPr>
          <a:xfrm>
            <a:off x="9758175" y="1350645"/>
            <a:ext cx="1292464" cy="566977"/>
          </a:xfrm>
          <a:prstGeom prst="rect">
            <a:avLst/>
          </a:prstGeom>
        </p:spPr>
      </p:pic>
      <p:sp>
        <p:nvSpPr>
          <p:cNvPr id="3" name="TextBox 2">
            <a:extLst>
              <a:ext uri="{FF2B5EF4-FFF2-40B4-BE49-F238E27FC236}">
                <a16:creationId xmlns:a16="http://schemas.microsoft.com/office/drawing/2014/main" id="{8FD75842-5AFA-85CE-7DA7-83EDA94EAC8E}"/>
              </a:ext>
            </a:extLst>
          </p:cNvPr>
          <p:cNvSpPr txBox="1"/>
          <p:nvPr/>
        </p:nvSpPr>
        <p:spPr>
          <a:xfrm>
            <a:off x="132159" y="113843"/>
            <a:ext cx="576758" cy="369332"/>
          </a:xfrm>
          <a:prstGeom prst="rect">
            <a:avLst/>
          </a:prstGeom>
          <a:noFill/>
        </p:spPr>
        <p:txBody>
          <a:bodyPr wrap="square" rtlCol="0">
            <a:spAutoFit/>
          </a:bodyPr>
          <a:lstStyle/>
          <a:p>
            <a:r>
              <a:rPr lang="en-GB" b="1" dirty="0"/>
              <a:t>22</a:t>
            </a:r>
          </a:p>
        </p:txBody>
      </p:sp>
    </p:spTree>
    <p:extLst>
      <p:ext uri="{BB962C8B-B14F-4D97-AF65-F5344CB8AC3E}">
        <p14:creationId xmlns:p14="http://schemas.microsoft.com/office/powerpoint/2010/main" val="3634888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31DFC7D-EB2A-2A47-92AF-712A8916084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674D3457-977F-48BE-8738-CF8F4F8EC1CA}"/>
              </a:ext>
            </a:extLst>
          </p:cNvPr>
          <p:cNvSpPr/>
          <p:nvPr/>
        </p:nvSpPr>
        <p:spPr>
          <a:xfrm>
            <a:off x="543932" y="118607"/>
            <a:ext cx="2162772" cy="707886"/>
          </a:xfrm>
          <a:prstGeom prst="rect">
            <a:avLst/>
          </a:prstGeom>
        </p:spPr>
        <p:txBody>
          <a:bodyPr wrap="none">
            <a:spAutoFit/>
          </a:bodyPr>
          <a:lstStyle/>
          <a:p>
            <a:r>
              <a:rPr lang="en-GB" sz="4000" dirty="0">
                <a:solidFill>
                  <a:srgbClr val="94B760"/>
                </a:solidFill>
                <a:latin typeface="Adobe Caslon Pro" panose="0205050205050A020403" pitchFamily="18" charset="77"/>
              </a:rPr>
              <a:t>Contacts</a:t>
            </a:r>
            <a:endParaRPr lang="en-GB" sz="4000" dirty="0">
              <a:solidFill>
                <a:srgbClr val="7CCCC3"/>
              </a:solidFill>
              <a:latin typeface="Adobe Caslon Pro" panose="0205050205050A020403" pitchFamily="18" charset="77"/>
            </a:endParaRPr>
          </a:p>
        </p:txBody>
      </p:sp>
      <p:pic>
        <p:nvPicPr>
          <p:cNvPr id="10" name="Picture 9" descr="A close up of a logo&#10;&#10;Description automatically generated">
            <a:extLst>
              <a:ext uri="{FF2B5EF4-FFF2-40B4-BE49-F238E27FC236}">
                <a16:creationId xmlns:a16="http://schemas.microsoft.com/office/drawing/2014/main" id="{06F2DF9B-E041-8247-9A86-ECFB0F4323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0279" y="6072248"/>
            <a:ext cx="872101" cy="493842"/>
          </a:xfrm>
          <a:prstGeom prst="rect">
            <a:avLst/>
          </a:prstGeom>
        </p:spPr>
      </p:pic>
      <p:cxnSp>
        <p:nvCxnSpPr>
          <p:cNvPr id="12" name="Straight Connector 11">
            <a:extLst>
              <a:ext uri="{FF2B5EF4-FFF2-40B4-BE49-F238E27FC236}">
                <a16:creationId xmlns:a16="http://schemas.microsoft.com/office/drawing/2014/main" id="{5DB2F2E5-62C1-4143-997E-5115E81D3322}"/>
              </a:ext>
            </a:extLst>
          </p:cNvPr>
          <p:cNvCxnSpPr>
            <a:cxnSpLocks/>
          </p:cNvCxnSpPr>
          <p:nvPr/>
        </p:nvCxnSpPr>
        <p:spPr>
          <a:xfrm>
            <a:off x="349624" y="942330"/>
            <a:ext cx="4073787" cy="0"/>
          </a:xfrm>
          <a:prstGeom prst="line">
            <a:avLst/>
          </a:prstGeom>
          <a:ln w="38100">
            <a:solidFill>
              <a:srgbClr val="94B760"/>
            </a:solidFill>
          </a:ln>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96CBBD34-F740-4D08-BAF0-4A84F8B8AC75}"/>
              </a:ext>
            </a:extLst>
          </p:cNvPr>
          <p:cNvSpPr txBox="1"/>
          <p:nvPr/>
        </p:nvSpPr>
        <p:spPr>
          <a:xfrm>
            <a:off x="51955" y="1148401"/>
            <a:ext cx="11790425" cy="6838923"/>
          </a:xfrm>
          <a:prstGeom prst="rect">
            <a:avLst/>
          </a:prstGeom>
          <a:noFill/>
        </p:spPr>
        <p:txBody>
          <a:bodyPr wrap="square" rtlCol="0">
            <a:spAutoFit/>
          </a:bodyPr>
          <a:lstStyle/>
          <a:p>
            <a:pPr defTabSz="457206">
              <a:lnSpc>
                <a:spcPct val="90000"/>
              </a:lnSpc>
              <a:spcBef>
                <a:spcPts val="1001"/>
              </a:spcBef>
              <a:buClr>
                <a:srgbClr val="90C226"/>
              </a:buClr>
              <a:buSzPct val="80000"/>
              <a:defRPr/>
            </a:pPr>
            <a:endParaRPr lang="en-US" sz="2400" dirty="0">
              <a:solidFill>
                <a:prstClr val="black"/>
              </a:solidFill>
              <a:latin typeface="Trebuchet MS" panose="020B0603020202020204"/>
            </a:endParaRPr>
          </a:p>
          <a:p>
            <a:pPr defTabSz="457206">
              <a:lnSpc>
                <a:spcPct val="90000"/>
              </a:lnSpc>
              <a:spcBef>
                <a:spcPts val="1001"/>
              </a:spcBef>
              <a:buClr>
                <a:srgbClr val="90C226"/>
              </a:buClr>
              <a:buSzPct val="80000"/>
              <a:defRPr/>
            </a:pPr>
            <a:r>
              <a:rPr lang="en-US" sz="2000" dirty="0">
                <a:solidFill>
                  <a:prstClr val="black"/>
                </a:solidFill>
                <a:latin typeface="Trebuchet MS" panose="020B0603020202020204"/>
              </a:rPr>
              <a:t>Children's Social Care [MASH team] /CSC: Emergency Duty Team (out of hours) – </a:t>
            </a:r>
            <a:r>
              <a:rPr lang="en-US" sz="2000" b="1" dirty="0">
                <a:solidFill>
                  <a:srgbClr val="FF0000"/>
                </a:solidFill>
                <a:latin typeface="Trebuchet MS" panose="020B0603020202020204"/>
              </a:rPr>
              <a:t>0208 496 3000</a:t>
            </a:r>
            <a:r>
              <a:rPr lang="en-US" sz="2000" dirty="0">
                <a:solidFill>
                  <a:prstClr val="black"/>
                </a:solidFill>
                <a:latin typeface="Trebuchet MS" panose="020B0603020202020204"/>
              </a:rPr>
              <a:t> </a:t>
            </a:r>
          </a:p>
          <a:p>
            <a:pPr defTabSz="457206">
              <a:lnSpc>
                <a:spcPct val="90000"/>
              </a:lnSpc>
              <a:spcBef>
                <a:spcPts val="1001"/>
              </a:spcBef>
              <a:buClr>
                <a:srgbClr val="90C226"/>
              </a:buClr>
              <a:buSzPct val="80000"/>
              <a:defRPr/>
            </a:pPr>
            <a:r>
              <a:rPr lang="en-US" sz="2000" dirty="0">
                <a:solidFill>
                  <a:prstClr val="black"/>
                </a:solidFill>
                <a:latin typeface="Trebuchet MS" panose="020B0603020202020204"/>
              </a:rPr>
              <a:t>Report non-emergencies by calling </a:t>
            </a:r>
            <a:r>
              <a:rPr lang="en-US" sz="2000" b="1" dirty="0">
                <a:solidFill>
                  <a:srgbClr val="FF0000"/>
                </a:solidFill>
                <a:latin typeface="Trebuchet MS" panose="020B0603020202020204"/>
              </a:rPr>
              <a:t>101</a:t>
            </a:r>
          </a:p>
          <a:p>
            <a:pPr defTabSz="457206">
              <a:lnSpc>
                <a:spcPct val="90000"/>
              </a:lnSpc>
              <a:spcBef>
                <a:spcPts val="1001"/>
              </a:spcBef>
              <a:buClr>
                <a:srgbClr val="90C226"/>
              </a:buClr>
              <a:buSzPct val="80000"/>
              <a:defRPr/>
            </a:pPr>
            <a:r>
              <a:rPr lang="en-US" sz="2000" dirty="0">
                <a:solidFill>
                  <a:prstClr val="black"/>
                </a:solidFill>
                <a:latin typeface="Trebuchet MS" panose="020B0603020202020204"/>
              </a:rPr>
              <a:t>Sexual health Team Manager- Jacque King. Jacque.King@walthamforest.gov.uk</a:t>
            </a:r>
          </a:p>
          <a:p>
            <a:pPr defTabSz="457206">
              <a:lnSpc>
                <a:spcPct val="90000"/>
              </a:lnSpc>
              <a:spcBef>
                <a:spcPts val="1001"/>
              </a:spcBef>
              <a:buClr>
                <a:srgbClr val="90C226"/>
              </a:buClr>
              <a:buSzPct val="80000"/>
              <a:defRPr/>
            </a:pPr>
            <a:r>
              <a:rPr lang="en-US" sz="2000" dirty="0">
                <a:solidFill>
                  <a:prstClr val="black"/>
                </a:solidFill>
                <a:latin typeface="Trebuchet MS" panose="020B0603020202020204"/>
              </a:rPr>
              <a:t>RISE- </a:t>
            </a:r>
            <a:r>
              <a:rPr lang="en-US" sz="2000" dirty="0">
                <a:solidFill>
                  <a:prstClr val="black"/>
                </a:solidFill>
                <a:latin typeface="Trebuchet MS" panose="020B0603020202020204"/>
                <a:hlinkClick r:id="rId5"/>
              </a:rPr>
              <a:t>www.risemutual.org</a:t>
            </a:r>
            <a:r>
              <a:rPr lang="en-US" sz="2000" dirty="0">
                <a:solidFill>
                  <a:prstClr val="black"/>
                </a:solidFill>
                <a:latin typeface="Trebuchet MS" panose="020B0603020202020204"/>
              </a:rPr>
              <a:t> – Supports YP to</a:t>
            </a:r>
            <a:r>
              <a:rPr lang="en-GB" sz="2000" b="0" i="0" dirty="0">
                <a:solidFill>
                  <a:srgbClr val="5E5E5E"/>
                </a:solidFill>
                <a:effectLst/>
                <a:latin typeface="Open Sans" panose="020B0606030504020204" pitchFamily="34" charset="0"/>
              </a:rPr>
              <a:t> </a:t>
            </a:r>
            <a:r>
              <a:rPr lang="en-GB" sz="2000" b="0" i="0" dirty="0">
                <a:effectLst/>
                <a:latin typeface="Open Sans" panose="020B0606030504020204" pitchFamily="34" charset="0"/>
              </a:rPr>
              <a:t>live a safe and fulfilling life, protected from all forms of harm, including abuse, bullying, exploitation and violence.</a:t>
            </a:r>
            <a:endParaRPr lang="en-US" sz="2000" dirty="0">
              <a:latin typeface="Trebuchet MS" panose="020B0603020202020204"/>
            </a:endParaRPr>
          </a:p>
          <a:p>
            <a:pPr defTabSz="457206">
              <a:lnSpc>
                <a:spcPct val="90000"/>
              </a:lnSpc>
              <a:spcBef>
                <a:spcPts val="1001"/>
              </a:spcBef>
              <a:buClr>
                <a:srgbClr val="90C226"/>
              </a:buClr>
              <a:buSzPct val="80000"/>
              <a:defRPr/>
            </a:pPr>
            <a:r>
              <a:rPr lang="en-US" sz="2000" dirty="0">
                <a:solidFill>
                  <a:prstClr val="black"/>
                </a:solidFill>
                <a:latin typeface="Trebuchet MS" panose="020B0603020202020204"/>
              </a:rPr>
              <a:t>Helpguide.org</a:t>
            </a:r>
          </a:p>
          <a:p>
            <a:pPr defTabSz="457206">
              <a:lnSpc>
                <a:spcPct val="90000"/>
              </a:lnSpc>
              <a:spcBef>
                <a:spcPts val="1001"/>
              </a:spcBef>
              <a:buClr>
                <a:srgbClr val="90C226"/>
              </a:buClr>
              <a:buSzPct val="80000"/>
              <a:defRPr/>
            </a:pPr>
            <a:r>
              <a:rPr lang="en-US" sz="2000" dirty="0">
                <a:solidFill>
                  <a:prstClr val="black"/>
                </a:solidFill>
                <a:latin typeface="Trebuchet MS" panose="020B0603020202020204"/>
              </a:rPr>
              <a:t>Relate.org</a:t>
            </a:r>
          </a:p>
          <a:p>
            <a:r>
              <a:rPr lang="en-GB" sz="2000" b="1" dirty="0"/>
              <a:t>www.kooth.com </a:t>
            </a:r>
            <a:r>
              <a:rPr lang="en-GB" sz="2000" dirty="0"/>
              <a:t>– Free online counselling &amp; support for Young People</a:t>
            </a:r>
          </a:p>
          <a:p>
            <a:endParaRPr lang="en-GB" sz="2000" dirty="0"/>
          </a:p>
          <a:p>
            <a:r>
              <a:rPr lang="en-GB" sz="2000" b="1" dirty="0">
                <a:hlinkClick r:id="rId6"/>
              </a:rPr>
              <a:t>https://paceuk.info/</a:t>
            </a:r>
            <a:r>
              <a:rPr lang="en-GB" sz="2000" b="1" dirty="0"/>
              <a:t> </a:t>
            </a:r>
            <a:r>
              <a:rPr lang="en-GB" sz="2000" dirty="0"/>
              <a:t>- We support parents and carers whose children are being exploited by offenders outside of the family.</a:t>
            </a:r>
          </a:p>
          <a:p>
            <a:endParaRPr lang="en-GB" sz="2000" dirty="0"/>
          </a:p>
          <a:p>
            <a:r>
              <a:rPr lang="en-GB" sz="2000" b="1" dirty="0"/>
              <a:t>Young Minds </a:t>
            </a:r>
            <a:r>
              <a:rPr lang="en-GB" sz="2000" dirty="0"/>
              <a:t>- 020 7089 5050 – Information/Support on Mental Health for Young People</a:t>
            </a:r>
            <a:endParaRPr lang="en-US" sz="2000" dirty="0">
              <a:solidFill>
                <a:prstClr val="black"/>
              </a:solidFill>
              <a:latin typeface="Trebuchet MS" panose="020B0603020202020204"/>
            </a:endParaRPr>
          </a:p>
          <a:p>
            <a:pPr defTabSz="457206">
              <a:lnSpc>
                <a:spcPct val="90000"/>
              </a:lnSpc>
              <a:spcBef>
                <a:spcPts val="1001"/>
              </a:spcBef>
              <a:buClr>
                <a:srgbClr val="90C226"/>
              </a:buClr>
              <a:buSzPct val="80000"/>
              <a:defRPr/>
            </a:pPr>
            <a:r>
              <a:rPr lang="en-GB" sz="2000" dirty="0">
                <a:solidFill>
                  <a:srgbClr val="006621"/>
                </a:solidFill>
                <a:latin typeface="Roboto" panose="02000000000000000000" pitchFamily="2" charset="0"/>
                <a:hlinkClick r:id="rId7"/>
              </a:rPr>
              <a:t>www.nspcc.org.uk</a:t>
            </a:r>
            <a:endParaRPr lang="en-US" sz="2000" dirty="0">
              <a:solidFill>
                <a:prstClr val="black"/>
              </a:solidFill>
              <a:latin typeface="Trebuchet MS" panose="020B0603020202020204"/>
            </a:endParaRPr>
          </a:p>
          <a:p>
            <a:r>
              <a:rPr lang="en-GB" sz="2000" u="sng" dirty="0">
                <a:solidFill>
                  <a:srgbClr val="0563C1"/>
                </a:solidFill>
                <a:latin typeface="Calibri" panose="020F0502020204030204" pitchFamily="34" charset="0"/>
                <a:ea typeface="Calibri" panose="020F0502020204030204" pitchFamily="34" charset="0"/>
                <a:hlinkClick r:id="rId8"/>
              </a:rPr>
              <a:t>https://thebeyouproject.co.uk/resources/</a:t>
            </a:r>
            <a:r>
              <a:rPr lang="en-GB" sz="2000" dirty="0">
                <a:latin typeface="Calibri" panose="020F0502020204030204" pitchFamily="34" charset="0"/>
                <a:ea typeface="Calibri" panose="020F0502020204030204" pitchFamily="34" charset="0"/>
              </a:rPr>
              <a:t>  </a:t>
            </a:r>
          </a:p>
          <a:p>
            <a:r>
              <a:rPr lang="en-GB" sz="2000" u="sng" dirty="0">
                <a:solidFill>
                  <a:srgbClr val="0563C1"/>
                </a:solidFill>
                <a:latin typeface="Calibri" panose="020F0502020204030204" pitchFamily="34" charset="0"/>
                <a:ea typeface="Calibri" panose="020F0502020204030204" pitchFamily="34" charset="0"/>
                <a:hlinkClick r:id="rId9"/>
              </a:rPr>
              <a:t>https://mermaidsuk.org.uk/</a:t>
            </a:r>
            <a:endParaRPr lang="en-GB" sz="2000" dirty="0">
              <a:latin typeface="Calibri" panose="020F0502020204030204" pitchFamily="34" charset="0"/>
              <a:ea typeface="Calibri" panose="020F0502020204030204" pitchFamily="34" charset="0"/>
            </a:endParaRPr>
          </a:p>
          <a:p>
            <a:pPr defTabSz="457206">
              <a:lnSpc>
                <a:spcPct val="90000"/>
              </a:lnSpc>
              <a:spcBef>
                <a:spcPts val="1001"/>
              </a:spcBef>
              <a:buClr>
                <a:srgbClr val="90C226"/>
              </a:buClr>
              <a:buSzPct val="80000"/>
              <a:defRPr/>
            </a:pPr>
            <a:endParaRPr lang="en-GB" sz="1801" dirty="0">
              <a:latin typeface="Calibri" panose="020F0502020204030204" pitchFamily="34" charset="0"/>
              <a:ea typeface="Calibri" panose="020F0502020204030204" pitchFamily="34" charset="0"/>
            </a:endParaRPr>
          </a:p>
          <a:p>
            <a:pPr defTabSz="457206">
              <a:lnSpc>
                <a:spcPct val="90000"/>
              </a:lnSpc>
              <a:spcBef>
                <a:spcPts val="1001"/>
              </a:spcBef>
              <a:buClr>
                <a:srgbClr val="90C226"/>
              </a:buClr>
              <a:buSzPct val="80000"/>
              <a:defRPr/>
            </a:pPr>
            <a:endParaRPr lang="en-US" sz="2400" dirty="0">
              <a:solidFill>
                <a:prstClr val="black"/>
              </a:solidFill>
              <a:latin typeface="Trebuchet MS" panose="020B0603020202020204"/>
            </a:endParaRPr>
          </a:p>
        </p:txBody>
      </p:sp>
      <p:pic>
        <p:nvPicPr>
          <p:cNvPr id="3" name="Picture 2">
            <a:extLst>
              <a:ext uri="{FF2B5EF4-FFF2-40B4-BE49-F238E27FC236}">
                <a16:creationId xmlns:a16="http://schemas.microsoft.com/office/drawing/2014/main" id="{0E7F3855-7631-4AB5-9F66-C9C2E5E36206}"/>
              </a:ext>
            </a:extLst>
          </p:cNvPr>
          <p:cNvPicPr>
            <a:picLocks noChangeAspect="1"/>
          </p:cNvPicPr>
          <p:nvPr/>
        </p:nvPicPr>
        <p:blipFill>
          <a:blip r:embed="rId10">
            <a:duotone>
              <a:schemeClr val="accent3">
                <a:shade val="45000"/>
                <a:satMod val="135000"/>
              </a:schemeClr>
              <a:prstClr val="white"/>
            </a:duotone>
          </a:blip>
          <a:stretch>
            <a:fillRect/>
          </a:stretch>
        </p:blipFill>
        <p:spPr>
          <a:xfrm>
            <a:off x="2732776" y="44444"/>
            <a:ext cx="2413637" cy="939557"/>
          </a:xfrm>
          <a:prstGeom prst="rect">
            <a:avLst/>
          </a:prstGeom>
          <a:ln>
            <a:solidFill>
              <a:schemeClr val="bg1"/>
            </a:solidFill>
          </a:ln>
        </p:spPr>
      </p:pic>
      <p:sp>
        <p:nvSpPr>
          <p:cNvPr id="4" name="TextBox 3">
            <a:extLst>
              <a:ext uri="{FF2B5EF4-FFF2-40B4-BE49-F238E27FC236}">
                <a16:creationId xmlns:a16="http://schemas.microsoft.com/office/drawing/2014/main" id="{82A9B50B-500E-52C7-2B53-E081E50DB554}"/>
              </a:ext>
            </a:extLst>
          </p:cNvPr>
          <p:cNvSpPr txBox="1"/>
          <p:nvPr/>
        </p:nvSpPr>
        <p:spPr>
          <a:xfrm>
            <a:off x="86733" y="79949"/>
            <a:ext cx="525780" cy="400110"/>
          </a:xfrm>
          <a:prstGeom prst="rect">
            <a:avLst/>
          </a:prstGeom>
          <a:noFill/>
        </p:spPr>
        <p:txBody>
          <a:bodyPr wrap="square" rtlCol="0">
            <a:spAutoFit/>
          </a:bodyPr>
          <a:lstStyle/>
          <a:p>
            <a:r>
              <a:rPr lang="en-GB" sz="2000" b="1" dirty="0"/>
              <a:t>23</a:t>
            </a:r>
          </a:p>
        </p:txBody>
      </p:sp>
    </p:spTree>
    <p:extLst>
      <p:ext uri="{BB962C8B-B14F-4D97-AF65-F5344CB8AC3E}">
        <p14:creationId xmlns:p14="http://schemas.microsoft.com/office/powerpoint/2010/main" val="2392868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2608B9B-7AF7-524B-812B-2636D0BD430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2"/>
            <a:ext cx="12192000" cy="6858000"/>
          </a:xfrm>
          <a:prstGeom prst="rect">
            <a:avLst/>
          </a:prstGeom>
          <a:ln>
            <a:noFill/>
          </a:ln>
          <a:effectLst>
            <a:softEdge rad="112500"/>
          </a:effectLst>
        </p:spPr>
      </p:pic>
      <p:sp>
        <p:nvSpPr>
          <p:cNvPr id="8" name="Rectangle 7">
            <a:extLst>
              <a:ext uri="{FF2B5EF4-FFF2-40B4-BE49-F238E27FC236}">
                <a16:creationId xmlns:a16="http://schemas.microsoft.com/office/drawing/2014/main" id="{901D09F2-4D7F-4B31-92EA-CA4358F292A7}"/>
              </a:ext>
            </a:extLst>
          </p:cNvPr>
          <p:cNvSpPr/>
          <p:nvPr/>
        </p:nvSpPr>
        <p:spPr>
          <a:xfrm>
            <a:off x="241641" y="136635"/>
            <a:ext cx="4258663" cy="759182"/>
          </a:xfrm>
          <a:prstGeom prst="rect">
            <a:avLst/>
          </a:prstGeom>
        </p:spPr>
        <p:txBody>
          <a:bodyPr wrap="square">
            <a:spAutoFit/>
          </a:bodyPr>
          <a:lstStyle/>
          <a:p>
            <a:pPr defTabSz="609638">
              <a:lnSpc>
                <a:spcPts val="5227"/>
              </a:lnSpc>
            </a:pPr>
            <a:r>
              <a:rPr lang="en-GB" sz="4800" dirty="0">
                <a:solidFill>
                  <a:srgbClr val="94B760"/>
                </a:solidFill>
                <a:latin typeface="Adobe Caslon Pro" panose="0205050205050A020403" pitchFamily="18" charset="77"/>
              </a:rPr>
              <a:t>Who are we?</a:t>
            </a:r>
          </a:p>
        </p:txBody>
      </p:sp>
      <p:pic>
        <p:nvPicPr>
          <p:cNvPr id="12" name="Picture 11" descr="A close up of a logo&#10;&#10;Description automatically generated">
            <a:extLst>
              <a:ext uri="{FF2B5EF4-FFF2-40B4-BE49-F238E27FC236}">
                <a16:creationId xmlns:a16="http://schemas.microsoft.com/office/drawing/2014/main" id="{88C1EF1D-7B82-094B-968C-32BC7D43A4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0279" y="6072248"/>
            <a:ext cx="872101" cy="493842"/>
          </a:xfrm>
          <a:prstGeom prst="rect">
            <a:avLst/>
          </a:prstGeom>
        </p:spPr>
      </p:pic>
      <p:sp>
        <p:nvSpPr>
          <p:cNvPr id="7" name="TextBox 6">
            <a:extLst>
              <a:ext uri="{FF2B5EF4-FFF2-40B4-BE49-F238E27FC236}">
                <a16:creationId xmlns:a16="http://schemas.microsoft.com/office/drawing/2014/main" id="{AA265496-2951-AB4F-8D00-1957720170A8}"/>
              </a:ext>
            </a:extLst>
          </p:cNvPr>
          <p:cNvSpPr txBox="1"/>
          <p:nvPr/>
        </p:nvSpPr>
        <p:spPr>
          <a:xfrm>
            <a:off x="349623" y="6295262"/>
            <a:ext cx="6596981" cy="328231"/>
          </a:xfrm>
          <a:prstGeom prst="rect">
            <a:avLst/>
          </a:prstGeom>
        </p:spPr>
        <p:txBody>
          <a:bodyPr wrap="square" lIns="0" tIns="0" rIns="0" bIns="0" rtlCol="0" anchor="t">
            <a:spAutoFit/>
          </a:bodyPr>
          <a:lstStyle/>
          <a:p>
            <a:pPr defTabSz="609638"/>
            <a:r>
              <a:rPr lang="en-US" sz="2133" dirty="0">
                <a:solidFill>
                  <a:srgbClr val="94B760"/>
                </a:solidFill>
                <a:latin typeface="Adobe Caslon Pro" panose="0205050205050A020403" pitchFamily="18" charset="77"/>
              </a:rPr>
              <a:t>Public Service | </a:t>
            </a:r>
            <a:r>
              <a:rPr lang="en-US" sz="1867" dirty="0">
                <a:solidFill>
                  <a:srgbClr val="94B760"/>
                </a:solidFill>
                <a:latin typeface="Adobe Caslon Pro" panose="0205050205050A020403" pitchFamily="18" charset="77"/>
              </a:rPr>
              <a:t>Standing together in Waltham Forest</a:t>
            </a:r>
          </a:p>
        </p:txBody>
      </p:sp>
      <p:pic>
        <p:nvPicPr>
          <p:cNvPr id="4" name="Picture 3">
            <a:extLst>
              <a:ext uri="{FF2B5EF4-FFF2-40B4-BE49-F238E27FC236}">
                <a16:creationId xmlns:a16="http://schemas.microsoft.com/office/drawing/2014/main" id="{0662AF3E-F09E-40E3-B086-83128A9F98A1}"/>
              </a:ext>
            </a:extLst>
          </p:cNvPr>
          <p:cNvPicPr>
            <a:picLocks noChangeAspect="1"/>
          </p:cNvPicPr>
          <p:nvPr/>
        </p:nvPicPr>
        <p:blipFill>
          <a:blip r:embed="rId5"/>
          <a:stretch>
            <a:fillRect/>
          </a:stretch>
        </p:blipFill>
        <p:spPr>
          <a:xfrm>
            <a:off x="349623" y="895817"/>
            <a:ext cx="7571367" cy="5299956"/>
          </a:xfrm>
          <a:prstGeom prst="rect">
            <a:avLst/>
          </a:prstGeom>
          <a:solidFill>
            <a:schemeClr val="bg1"/>
          </a:solidFill>
          <a:ln w="50800">
            <a:solidFill>
              <a:schemeClr val="accent5">
                <a:lumMod val="75000"/>
                <a:alpha val="95000"/>
              </a:schemeClr>
            </a:solidFill>
          </a:ln>
        </p:spPr>
      </p:pic>
      <p:sp>
        <p:nvSpPr>
          <p:cNvPr id="2" name="TextBox 1">
            <a:extLst>
              <a:ext uri="{FF2B5EF4-FFF2-40B4-BE49-F238E27FC236}">
                <a16:creationId xmlns:a16="http://schemas.microsoft.com/office/drawing/2014/main" id="{2F87858C-DA6F-99A7-F0CE-EC69A7CE7ABD}"/>
              </a:ext>
            </a:extLst>
          </p:cNvPr>
          <p:cNvSpPr txBox="1"/>
          <p:nvPr/>
        </p:nvSpPr>
        <p:spPr>
          <a:xfrm>
            <a:off x="86733" y="79949"/>
            <a:ext cx="525780" cy="400110"/>
          </a:xfrm>
          <a:prstGeom prst="rect">
            <a:avLst/>
          </a:prstGeom>
          <a:noFill/>
        </p:spPr>
        <p:txBody>
          <a:bodyPr wrap="square" rtlCol="0">
            <a:spAutoFit/>
          </a:bodyPr>
          <a:lstStyle/>
          <a:p>
            <a:r>
              <a:rPr lang="en-GB" sz="2000" b="1" dirty="0"/>
              <a:t>3</a:t>
            </a:r>
          </a:p>
        </p:txBody>
      </p:sp>
    </p:spTree>
    <p:extLst>
      <p:ext uri="{BB962C8B-B14F-4D97-AF65-F5344CB8AC3E}">
        <p14:creationId xmlns:p14="http://schemas.microsoft.com/office/powerpoint/2010/main" val="3236676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1D09F2-4D7F-4B31-92EA-CA4358F292A7}"/>
              </a:ext>
            </a:extLst>
          </p:cNvPr>
          <p:cNvSpPr/>
          <p:nvPr/>
        </p:nvSpPr>
        <p:spPr>
          <a:xfrm>
            <a:off x="86734" y="353721"/>
            <a:ext cx="6369269" cy="759182"/>
          </a:xfrm>
          <a:prstGeom prst="rect">
            <a:avLst/>
          </a:prstGeom>
        </p:spPr>
        <p:txBody>
          <a:bodyPr wrap="square">
            <a:spAutoFit/>
          </a:bodyPr>
          <a:lstStyle/>
          <a:p>
            <a:pPr defTabSz="609638">
              <a:lnSpc>
                <a:spcPts val="5227"/>
              </a:lnSpc>
            </a:pPr>
            <a:r>
              <a:rPr lang="en-GB" sz="4800" dirty="0">
                <a:solidFill>
                  <a:srgbClr val="94B760"/>
                </a:solidFill>
                <a:latin typeface="Adobe Caslon Pro" panose="0205050205050A020403" pitchFamily="18" charset="77"/>
              </a:rPr>
              <a:t>Healthy Relationships</a:t>
            </a:r>
          </a:p>
        </p:txBody>
      </p:sp>
      <p:pic>
        <p:nvPicPr>
          <p:cNvPr id="12" name="Picture 11" descr="A close up of a logo&#10;&#10;Description automatically generated">
            <a:extLst>
              <a:ext uri="{FF2B5EF4-FFF2-40B4-BE49-F238E27FC236}">
                <a16:creationId xmlns:a16="http://schemas.microsoft.com/office/drawing/2014/main" id="{88C1EF1D-7B82-094B-968C-32BC7D43A4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0279" y="6072248"/>
            <a:ext cx="872101" cy="493842"/>
          </a:xfrm>
          <a:prstGeom prst="rect">
            <a:avLst/>
          </a:prstGeom>
        </p:spPr>
      </p:pic>
      <p:sp>
        <p:nvSpPr>
          <p:cNvPr id="7" name="TextBox 6">
            <a:extLst>
              <a:ext uri="{FF2B5EF4-FFF2-40B4-BE49-F238E27FC236}">
                <a16:creationId xmlns:a16="http://schemas.microsoft.com/office/drawing/2014/main" id="{AA265496-2951-AB4F-8D00-1957720170A8}"/>
              </a:ext>
            </a:extLst>
          </p:cNvPr>
          <p:cNvSpPr txBox="1"/>
          <p:nvPr/>
        </p:nvSpPr>
        <p:spPr>
          <a:xfrm>
            <a:off x="349623" y="6295262"/>
            <a:ext cx="6596981" cy="328231"/>
          </a:xfrm>
          <a:prstGeom prst="rect">
            <a:avLst/>
          </a:prstGeom>
        </p:spPr>
        <p:txBody>
          <a:bodyPr wrap="square" lIns="0" tIns="0" rIns="0" bIns="0" rtlCol="0" anchor="t">
            <a:spAutoFit/>
          </a:bodyPr>
          <a:lstStyle/>
          <a:p>
            <a:pPr defTabSz="609638"/>
            <a:r>
              <a:rPr lang="en-US" sz="2133" dirty="0">
                <a:solidFill>
                  <a:srgbClr val="94B760"/>
                </a:solidFill>
                <a:latin typeface="Adobe Caslon Pro" panose="0205050205050A020403" pitchFamily="18" charset="77"/>
              </a:rPr>
              <a:t>Public Service | </a:t>
            </a:r>
            <a:r>
              <a:rPr lang="en-US" sz="1867" dirty="0">
                <a:solidFill>
                  <a:srgbClr val="94B760"/>
                </a:solidFill>
                <a:latin typeface="Adobe Caslon Pro" panose="0205050205050A020403" pitchFamily="18" charset="77"/>
              </a:rPr>
              <a:t>Standing together in Waltham Forest</a:t>
            </a:r>
          </a:p>
        </p:txBody>
      </p:sp>
      <p:pic>
        <p:nvPicPr>
          <p:cNvPr id="3" name="Picture 2">
            <a:extLst>
              <a:ext uri="{FF2B5EF4-FFF2-40B4-BE49-F238E27FC236}">
                <a16:creationId xmlns:a16="http://schemas.microsoft.com/office/drawing/2014/main" id="{CCC7A6F0-0AD5-4358-9459-AC1DEA227852}"/>
              </a:ext>
            </a:extLst>
          </p:cNvPr>
          <p:cNvPicPr>
            <a:picLocks noChangeAspect="1"/>
          </p:cNvPicPr>
          <p:nvPr/>
        </p:nvPicPr>
        <p:blipFill>
          <a:blip r:embed="rId4"/>
          <a:stretch>
            <a:fillRect/>
          </a:stretch>
        </p:blipFill>
        <p:spPr>
          <a:xfrm>
            <a:off x="349624" y="1124161"/>
            <a:ext cx="4097492" cy="2304839"/>
          </a:xfrm>
          <a:prstGeom prst="rect">
            <a:avLst/>
          </a:prstGeom>
        </p:spPr>
      </p:pic>
      <p:pic>
        <p:nvPicPr>
          <p:cNvPr id="1032" name="Picture 8" descr="What Does a Healthy Relationship Look Like? | Expert Online Therapy +  Mental Health Care on Your Schedule">
            <a:extLst>
              <a:ext uri="{FF2B5EF4-FFF2-40B4-BE49-F238E27FC236}">
                <a16:creationId xmlns:a16="http://schemas.microsoft.com/office/drawing/2014/main" id="{3EBDDE2C-4914-4458-B0FD-BA3CA86639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773" y="2616157"/>
            <a:ext cx="4348405" cy="240458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Tips for Building a Healthy Relationship - HelpGuide.org">
            <a:extLst>
              <a:ext uri="{FF2B5EF4-FFF2-40B4-BE49-F238E27FC236}">
                <a16:creationId xmlns:a16="http://schemas.microsoft.com/office/drawing/2014/main" id="{5876AA1A-4E52-4F36-A70A-FA91EABF19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992" y="4101801"/>
            <a:ext cx="2762251" cy="1657349"/>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ealthy Relationships | Aspire Foundation">
            <a:extLst>
              <a:ext uri="{FF2B5EF4-FFF2-40B4-BE49-F238E27FC236}">
                <a16:creationId xmlns:a16="http://schemas.microsoft.com/office/drawing/2014/main" id="{69209ADB-A0FE-44B5-920F-6AAC46CA01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45327" y="634955"/>
            <a:ext cx="2305051"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YES for Healthy Relationships - YES: Youth Empowerment Solutions">
            <a:extLst>
              <a:ext uri="{FF2B5EF4-FFF2-40B4-BE49-F238E27FC236}">
                <a16:creationId xmlns:a16="http://schemas.microsoft.com/office/drawing/2014/main" id="{ACB96BED-AFFB-4343-B44E-E7435685781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72371" y="2198513"/>
            <a:ext cx="3463556" cy="2304839"/>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Same-Sex Marriage and the Law - UConn Today">
            <a:extLst>
              <a:ext uri="{FF2B5EF4-FFF2-40B4-BE49-F238E27FC236}">
                <a16:creationId xmlns:a16="http://schemas.microsoft.com/office/drawing/2014/main" id="{C15A748B-625A-4C87-B213-42C4CC27560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45326" y="4597356"/>
            <a:ext cx="3136732" cy="208735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C029454-CD64-DD27-E661-10651847FB4B}"/>
              </a:ext>
            </a:extLst>
          </p:cNvPr>
          <p:cNvSpPr txBox="1"/>
          <p:nvPr/>
        </p:nvSpPr>
        <p:spPr>
          <a:xfrm>
            <a:off x="86733" y="79949"/>
            <a:ext cx="525780" cy="400110"/>
          </a:xfrm>
          <a:prstGeom prst="rect">
            <a:avLst/>
          </a:prstGeom>
          <a:noFill/>
        </p:spPr>
        <p:txBody>
          <a:bodyPr wrap="square" rtlCol="0">
            <a:spAutoFit/>
          </a:bodyPr>
          <a:lstStyle/>
          <a:p>
            <a:r>
              <a:rPr lang="en-GB" sz="2000" b="1" dirty="0"/>
              <a:t>4</a:t>
            </a:r>
          </a:p>
        </p:txBody>
      </p:sp>
    </p:spTree>
    <p:extLst>
      <p:ext uri="{BB962C8B-B14F-4D97-AF65-F5344CB8AC3E}">
        <p14:creationId xmlns:p14="http://schemas.microsoft.com/office/powerpoint/2010/main" val="1272406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2608B9B-7AF7-524B-812B-2636D0BD430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8688" y="73574"/>
            <a:ext cx="12093312" cy="6802489"/>
          </a:xfrm>
          <a:prstGeom prst="rect">
            <a:avLst/>
          </a:prstGeom>
          <a:ln>
            <a:noFill/>
          </a:ln>
          <a:effectLst>
            <a:softEdge rad="112500"/>
          </a:effectLst>
        </p:spPr>
      </p:pic>
      <p:sp>
        <p:nvSpPr>
          <p:cNvPr id="8" name="Rectangle 7">
            <a:extLst>
              <a:ext uri="{FF2B5EF4-FFF2-40B4-BE49-F238E27FC236}">
                <a16:creationId xmlns:a16="http://schemas.microsoft.com/office/drawing/2014/main" id="{901D09F2-4D7F-4B31-92EA-CA4358F292A7}"/>
              </a:ext>
            </a:extLst>
          </p:cNvPr>
          <p:cNvSpPr/>
          <p:nvPr/>
        </p:nvSpPr>
        <p:spPr>
          <a:xfrm>
            <a:off x="224974" y="1"/>
            <a:ext cx="4258663" cy="1426031"/>
          </a:xfrm>
          <a:prstGeom prst="rect">
            <a:avLst/>
          </a:prstGeom>
        </p:spPr>
        <p:txBody>
          <a:bodyPr wrap="square">
            <a:spAutoFit/>
          </a:bodyPr>
          <a:lstStyle/>
          <a:p>
            <a:pPr defTabSz="609638">
              <a:lnSpc>
                <a:spcPts val="5227"/>
              </a:lnSpc>
            </a:pPr>
            <a:r>
              <a:rPr lang="en-GB" sz="4800" dirty="0">
                <a:solidFill>
                  <a:srgbClr val="94B760"/>
                </a:solidFill>
                <a:latin typeface="Adobe Caslon Pro" panose="0205050205050A020403" pitchFamily="18" charset="77"/>
              </a:rPr>
              <a:t>Parent/child Relationships</a:t>
            </a:r>
          </a:p>
        </p:txBody>
      </p:sp>
      <p:pic>
        <p:nvPicPr>
          <p:cNvPr id="12" name="Picture 11" descr="A close up of a logo&#10;&#10;Description automatically generated">
            <a:extLst>
              <a:ext uri="{FF2B5EF4-FFF2-40B4-BE49-F238E27FC236}">
                <a16:creationId xmlns:a16="http://schemas.microsoft.com/office/drawing/2014/main" id="{88C1EF1D-7B82-094B-968C-32BC7D43A4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0279" y="6072248"/>
            <a:ext cx="872101" cy="493842"/>
          </a:xfrm>
          <a:prstGeom prst="rect">
            <a:avLst/>
          </a:prstGeom>
        </p:spPr>
      </p:pic>
      <p:sp>
        <p:nvSpPr>
          <p:cNvPr id="7" name="TextBox 6">
            <a:extLst>
              <a:ext uri="{FF2B5EF4-FFF2-40B4-BE49-F238E27FC236}">
                <a16:creationId xmlns:a16="http://schemas.microsoft.com/office/drawing/2014/main" id="{AA265496-2951-AB4F-8D00-1957720170A8}"/>
              </a:ext>
            </a:extLst>
          </p:cNvPr>
          <p:cNvSpPr txBox="1"/>
          <p:nvPr/>
        </p:nvSpPr>
        <p:spPr>
          <a:xfrm>
            <a:off x="349623" y="6295262"/>
            <a:ext cx="6596981" cy="328231"/>
          </a:xfrm>
          <a:prstGeom prst="rect">
            <a:avLst/>
          </a:prstGeom>
        </p:spPr>
        <p:txBody>
          <a:bodyPr wrap="square" lIns="0" tIns="0" rIns="0" bIns="0" rtlCol="0" anchor="t">
            <a:spAutoFit/>
          </a:bodyPr>
          <a:lstStyle/>
          <a:p>
            <a:pPr defTabSz="609638"/>
            <a:r>
              <a:rPr lang="en-US" sz="2133" dirty="0">
                <a:solidFill>
                  <a:srgbClr val="94B760"/>
                </a:solidFill>
                <a:latin typeface="Adobe Caslon Pro" panose="0205050205050A020403" pitchFamily="18" charset="77"/>
              </a:rPr>
              <a:t>Public Service | </a:t>
            </a:r>
            <a:r>
              <a:rPr lang="en-US" sz="1867" dirty="0">
                <a:solidFill>
                  <a:srgbClr val="94B760"/>
                </a:solidFill>
                <a:latin typeface="Adobe Caslon Pro" panose="0205050205050A020403" pitchFamily="18" charset="77"/>
              </a:rPr>
              <a:t>Standing together in Waltham Forest</a:t>
            </a:r>
          </a:p>
        </p:txBody>
      </p:sp>
      <p:sp>
        <p:nvSpPr>
          <p:cNvPr id="2" name="TextBox 1">
            <a:extLst>
              <a:ext uri="{FF2B5EF4-FFF2-40B4-BE49-F238E27FC236}">
                <a16:creationId xmlns:a16="http://schemas.microsoft.com/office/drawing/2014/main" id="{73061511-E6E0-4E28-A35A-C6AF4289E2B6}"/>
              </a:ext>
            </a:extLst>
          </p:cNvPr>
          <p:cNvSpPr txBox="1"/>
          <p:nvPr/>
        </p:nvSpPr>
        <p:spPr>
          <a:xfrm>
            <a:off x="98689" y="1314452"/>
            <a:ext cx="9765403" cy="5880071"/>
          </a:xfrm>
          <a:prstGeom prst="rect">
            <a:avLst/>
          </a:prstGeom>
          <a:solidFill>
            <a:schemeClr val="bg1">
              <a:lumMod val="95000"/>
            </a:schemeClr>
          </a:solidFill>
        </p:spPr>
        <p:txBody>
          <a:bodyPr wrap="square" rtlCol="0">
            <a:spAutoFit/>
          </a:bodyPr>
          <a:lstStyle/>
          <a:p>
            <a:pPr>
              <a:buClr>
                <a:srgbClr val="92D050"/>
              </a:buClr>
            </a:pPr>
            <a:r>
              <a:rPr lang="en-GB" sz="2000" b="1" dirty="0"/>
              <a:t>Communication</a:t>
            </a:r>
            <a:r>
              <a:rPr lang="en-GB" sz="1801" b="1" dirty="0"/>
              <a:t>: </a:t>
            </a:r>
            <a:r>
              <a:rPr lang="en-GB" sz="1801" dirty="0"/>
              <a:t>communicate with your child in a fair, assertive and friendly manner and listen actively. </a:t>
            </a:r>
          </a:p>
          <a:p>
            <a:pPr>
              <a:buClr>
                <a:srgbClr val="92D050"/>
              </a:buClr>
            </a:pPr>
            <a:endParaRPr lang="en-GB" sz="1801" dirty="0"/>
          </a:p>
          <a:p>
            <a:pPr>
              <a:buClr>
                <a:srgbClr val="92D050"/>
              </a:buClr>
            </a:pPr>
            <a:r>
              <a:rPr lang="en-GB" sz="2000" b="1" dirty="0"/>
              <a:t>Voice of the child</a:t>
            </a:r>
            <a:r>
              <a:rPr lang="en-GB" sz="1801" b="1" dirty="0"/>
              <a:t>: </a:t>
            </a:r>
            <a:r>
              <a:rPr lang="en-GB" sz="1801" dirty="0"/>
              <a:t>listen to your child.</a:t>
            </a:r>
          </a:p>
          <a:p>
            <a:pPr>
              <a:buClr>
                <a:srgbClr val="92D050"/>
              </a:buClr>
            </a:pPr>
            <a:endParaRPr lang="en-GB" sz="1801" dirty="0"/>
          </a:p>
          <a:p>
            <a:pPr>
              <a:buClr>
                <a:srgbClr val="92D050"/>
              </a:buClr>
            </a:pPr>
            <a:r>
              <a:rPr lang="en-GB" sz="2000" b="1" dirty="0"/>
              <a:t>Love: </a:t>
            </a:r>
            <a:r>
              <a:rPr lang="en-GB" sz="1801" dirty="0"/>
              <a:t>display affection and warmth towards your child and use words of affirmation.</a:t>
            </a:r>
          </a:p>
          <a:p>
            <a:pPr>
              <a:buClr>
                <a:srgbClr val="92D050"/>
              </a:buClr>
            </a:pPr>
            <a:endParaRPr lang="en-GB" sz="1801" dirty="0"/>
          </a:p>
          <a:p>
            <a:pPr>
              <a:buClr>
                <a:srgbClr val="92D050"/>
              </a:buClr>
            </a:pPr>
            <a:r>
              <a:rPr lang="en-GB" sz="2000" b="1" dirty="0"/>
              <a:t>Trust: </a:t>
            </a:r>
            <a:r>
              <a:rPr lang="en-GB" sz="1801" dirty="0"/>
              <a:t>earn your child’s trust.</a:t>
            </a:r>
          </a:p>
          <a:p>
            <a:pPr>
              <a:buClr>
                <a:srgbClr val="92D050"/>
              </a:buClr>
            </a:pPr>
            <a:endParaRPr lang="en-GB" sz="1801" dirty="0"/>
          </a:p>
          <a:p>
            <a:pPr>
              <a:buClr>
                <a:srgbClr val="92D050"/>
              </a:buClr>
            </a:pPr>
            <a:r>
              <a:rPr lang="en-GB" sz="2000" b="1" dirty="0"/>
              <a:t>Respect: </a:t>
            </a:r>
            <a:r>
              <a:rPr lang="en-GB" sz="1801" dirty="0"/>
              <a:t>treat your child as an individual and acknowledge their opinions and beliefs. Respect their views so that they respect you. </a:t>
            </a:r>
          </a:p>
          <a:p>
            <a:pPr>
              <a:buClr>
                <a:srgbClr val="92D050"/>
              </a:buClr>
            </a:pPr>
            <a:endParaRPr lang="en-GB" sz="1801" dirty="0"/>
          </a:p>
          <a:p>
            <a:pPr>
              <a:buClr>
                <a:srgbClr val="92D050"/>
              </a:buClr>
            </a:pPr>
            <a:r>
              <a:rPr lang="en-GB" sz="2000" b="1" dirty="0"/>
              <a:t>Spending Time: </a:t>
            </a:r>
            <a:r>
              <a:rPr lang="en-GB" sz="1801" dirty="0"/>
              <a:t>sends child message they are important, makes them feel good, builds self-esteem, enhances parent/child relationship.</a:t>
            </a:r>
          </a:p>
          <a:p>
            <a:pPr>
              <a:buClr>
                <a:srgbClr val="92D050"/>
              </a:buClr>
            </a:pPr>
            <a:endParaRPr lang="en-GB" sz="1801" dirty="0"/>
          </a:p>
          <a:p>
            <a:pPr>
              <a:buClr>
                <a:srgbClr val="92D050"/>
              </a:buClr>
            </a:pPr>
            <a:r>
              <a:rPr lang="en-GB" sz="2000" b="1" dirty="0"/>
              <a:t>Model responsible behaviour: </a:t>
            </a:r>
            <a:r>
              <a:rPr lang="en-GB" sz="1801" dirty="0"/>
              <a:t>your child will imitate what they observe.</a:t>
            </a:r>
          </a:p>
          <a:p>
            <a:pPr>
              <a:buClr>
                <a:srgbClr val="92D050"/>
              </a:buClr>
            </a:pPr>
            <a:endParaRPr lang="en-GB" sz="1801" dirty="0"/>
          </a:p>
          <a:p>
            <a:pPr>
              <a:buClr>
                <a:srgbClr val="92D050"/>
              </a:buClr>
            </a:pPr>
            <a:r>
              <a:rPr lang="en-GB" sz="2000" b="1" dirty="0"/>
              <a:t>Awareness of developmental stage: </a:t>
            </a:r>
            <a:r>
              <a:rPr lang="en-GB" sz="1801" dirty="0"/>
              <a:t>children develop in many different ways: mentally, emotionally, physically and socially. </a:t>
            </a:r>
          </a:p>
          <a:p>
            <a:pPr>
              <a:buClr>
                <a:srgbClr val="92D050"/>
              </a:buClr>
            </a:pPr>
            <a:endParaRPr lang="en-GB" sz="1801" b="1" dirty="0"/>
          </a:p>
        </p:txBody>
      </p:sp>
      <p:pic>
        <p:nvPicPr>
          <p:cNvPr id="2052" name="Picture 4" descr="A Guide To Building Healthy Parent-Child Relationships">
            <a:extLst>
              <a:ext uri="{FF2B5EF4-FFF2-40B4-BE49-F238E27FC236}">
                <a16:creationId xmlns:a16="http://schemas.microsoft.com/office/drawing/2014/main" id="{6EE9AE6D-1E38-41AE-8DF5-70030EE413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6498" y="73573"/>
            <a:ext cx="2152363" cy="1612194"/>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DC18C14-64F7-4D91-8827-4D52F895B501}"/>
              </a:ext>
            </a:extLst>
          </p:cNvPr>
          <p:cNvPicPr>
            <a:picLocks noChangeAspect="1"/>
          </p:cNvPicPr>
          <p:nvPr/>
        </p:nvPicPr>
        <p:blipFill>
          <a:blip r:embed="rId6"/>
          <a:stretch>
            <a:fillRect/>
          </a:stretch>
        </p:blipFill>
        <p:spPr>
          <a:xfrm>
            <a:off x="7284668" y="5395252"/>
            <a:ext cx="2981202" cy="1536325"/>
          </a:xfrm>
          <a:prstGeom prst="rect">
            <a:avLst/>
          </a:prstGeom>
        </p:spPr>
      </p:pic>
      <p:sp>
        <p:nvSpPr>
          <p:cNvPr id="4" name="TextBox 3">
            <a:extLst>
              <a:ext uri="{FF2B5EF4-FFF2-40B4-BE49-F238E27FC236}">
                <a16:creationId xmlns:a16="http://schemas.microsoft.com/office/drawing/2014/main" id="{ECFF1E2C-E023-1EC3-7F7C-9F783AB020AD}"/>
              </a:ext>
            </a:extLst>
          </p:cNvPr>
          <p:cNvSpPr txBox="1"/>
          <p:nvPr/>
        </p:nvSpPr>
        <p:spPr>
          <a:xfrm>
            <a:off x="86733" y="79949"/>
            <a:ext cx="525780" cy="400110"/>
          </a:xfrm>
          <a:prstGeom prst="rect">
            <a:avLst/>
          </a:prstGeom>
          <a:noFill/>
        </p:spPr>
        <p:txBody>
          <a:bodyPr wrap="square" rtlCol="0">
            <a:spAutoFit/>
          </a:bodyPr>
          <a:lstStyle/>
          <a:p>
            <a:r>
              <a:rPr lang="en-GB" sz="2000" b="1" dirty="0"/>
              <a:t>5</a:t>
            </a:r>
          </a:p>
        </p:txBody>
      </p:sp>
    </p:spTree>
    <p:extLst>
      <p:ext uri="{BB962C8B-B14F-4D97-AF65-F5344CB8AC3E}">
        <p14:creationId xmlns:p14="http://schemas.microsoft.com/office/powerpoint/2010/main" val="2995758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31DFC7D-EB2A-2A47-92AF-712A8916084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75" y="40860"/>
            <a:ext cx="12192000" cy="6776280"/>
          </a:xfrm>
          <a:prstGeom prst="rect">
            <a:avLst/>
          </a:prstGeom>
          <a:ln>
            <a:noFill/>
          </a:ln>
          <a:effectLst>
            <a:softEdge rad="112500"/>
          </a:effectLst>
        </p:spPr>
      </p:pic>
      <p:pic>
        <p:nvPicPr>
          <p:cNvPr id="10" name="Picture 9" descr="A close up of a logo&#10;&#10;Description automatically generated">
            <a:extLst>
              <a:ext uri="{FF2B5EF4-FFF2-40B4-BE49-F238E27FC236}">
                <a16:creationId xmlns:a16="http://schemas.microsoft.com/office/drawing/2014/main" id="{06F2DF9B-E041-8247-9A86-ECFB0F4323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0279" y="6072248"/>
            <a:ext cx="872101" cy="493842"/>
          </a:xfrm>
          <a:prstGeom prst="rect">
            <a:avLst/>
          </a:prstGeom>
        </p:spPr>
      </p:pic>
      <p:sp>
        <p:nvSpPr>
          <p:cNvPr id="9" name="TextBox 8">
            <a:extLst>
              <a:ext uri="{FF2B5EF4-FFF2-40B4-BE49-F238E27FC236}">
                <a16:creationId xmlns:a16="http://schemas.microsoft.com/office/drawing/2014/main" id="{D203B331-A7DE-F74D-B29F-9DA5431B9541}"/>
              </a:ext>
            </a:extLst>
          </p:cNvPr>
          <p:cNvSpPr txBox="1"/>
          <p:nvPr/>
        </p:nvSpPr>
        <p:spPr>
          <a:xfrm>
            <a:off x="146423" y="6529769"/>
            <a:ext cx="6596981" cy="328231"/>
          </a:xfrm>
          <a:prstGeom prst="rect">
            <a:avLst/>
          </a:prstGeom>
        </p:spPr>
        <p:txBody>
          <a:bodyPr wrap="square" lIns="0" tIns="0" rIns="0" bIns="0" rtlCol="0" anchor="t">
            <a:spAutoFit/>
          </a:bodyPr>
          <a:lstStyle/>
          <a:p>
            <a:r>
              <a:rPr lang="en-US" sz="2133" dirty="0">
                <a:solidFill>
                  <a:srgbClr val="94B760"/>
                </a:solidFill>
                <a:latin typeface="Adobe Caslon Pro" panose="0205050205050A020403" pitchFamily="18" charset="77"/>
              </a:rPr>
              <a:t>Public Service | </a:t>
            </a:r>
            <a:r>
              <a:rPr lang="en-US" sz="1867" dirty="0">
                <a:solidFill>
                  <a:srgbClr val="94B760"/>
                </a:solidFill>
                <a:latin typeface="Adobe Caslon Pro" panose="0205050205050A020403" pitchFamily="18" charset="77"/>
              </a:rPr>
              <a:t>Standing together in Waltham Forest</a:t>
            </a:r>
          </a:p>
        </p:txBody>
      </p:sp>
      <p:pic>
        <p:nvPicPr>
          <p:cNvPr id="3" name="Picture 2" descr="Chart&#10;&#10;Description automatically generated">
            <a:extLst>
              <a:ext uri="{FF2B5EF4-FFF2-40B4-BE49-F238E27FC236}">
                <a16:creationId xmlns:a16="http://schemas.microsoft.com/office/drawing/2014/main" id="{9613411E-3E67-404D-8867-24EFF25957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84979" y="253552"/>
            <a:ext cx="6209605" cy="6151532"/>
          </a:xfrm>
          <a:prstGeom prst="rect">
            <a:avLst/>
          </a:prstGeom>
        </p:spPr>
      </p:pic>
      <p:pic>
        <p:nvPicPr>
          <p:cNvPr id="5" name="Picture 4">
            <a:extLst>
              <a:ext uri="{FF2B5EF4-FFF2-40B4-BE49-F238E27FC236}">
                <a16:creationId xmlns:a16="http://schemas.microsoft.com/office/drawing/2014/main" id="{5DA086EE-A5CE-4673-9308-B3BB015BB1A4}"/>
              </a:ext>
            </a:extLst>
          </p:cNvPr>
          <p:cNvPicPr>
            <a:picLocks noChangeAspect="1"/>
          </p:cNvPicPr>
          <p:nvPr/>
        </p:nvPicPr>
        <p:blipFill>
          <a:blip r:embed="rId6"/>
          <a:stretch>
            <a:fillRect/>
          </a:stretch>
        </p:blipFill>
        <p:spPr>
          <a:xfrm>
            <a:off x="146423" y="538834"/>
            <a:ext cx="2981202" cy="1536325"/>
          </a:xfrm>
          <a:prstGeom prst="rect">
            <a:avLst/>
          </a:prstGeom>
        </p:spPr>
      </p:pic>
      <p:sp>
        <p:nvSpPr>
          <p:cNvPr id="2" name="TextBox 1">
            <a:extLst>
              <a:ext uri="{FF2B5EF4-FFF2-40B4-BE49-F238E27FC236}">
                <a16:creationId xmlns:a16="http://schemas.microsoft.com/office/drawing/2014/main" id="{AC236F26-23D3-4A73-977D-AAD42D57DBA3}"/>
              </a:ext>
            </a:extLst>
          </p:cNvPr>
          <p:cNvSpPr txBox="1"/>
          <p:nvPr/>
        </p:nvSpPr>
        <p:spPr>
          <a:xfrm>
            <a:off x="0" y="5118536"/>
            <a:ext cx="3486151" cy="1200842"/>
          </a:xfrm>
          <a:prstGeom prst="rect">
            <a:avLst/>
          </a:prstGeom>
          <a:noFill/>
        </p:spPr>
        <p:txBody>
          <a:bodyPr wrap="square" rtlCol="0">
            <a:spAutoFit/>
          </a:bodyPr>
          <a:lstStyle/>
          <a:p>
            <a:r>
              <a:rPr lang="en-GB" sz="1801" b="1" dirty="0">
                <a:solidFill>
                  <a:srgbClr val="FF0000"/>
                </a:solidFill>
              </a:rPr>
              <a:t>This values the idea that parents and children must strengthen positive family/ cultural roots.</a:t>
            </a:r>
          </a:p>
        </p:txBody>
      </p:sp>
      <p:sp>
        <p:nvSpPr>
          <p:cNvPr id="4" name="TextBox 3">
            <a:extLst>
              <a:ext uri="{FF2B5EF4-FFF2-40B4-BE49-F238E27FC236}">
                <a16:creationId xmlns:a16="http://schemas.microsoft.com/office/drawing/2014/main" id="{D113B472-3958-42EC-B72B-81FBCEDB09B0}"/>
              </a:ext>
            </a:extLst>
          </p:cNvPr>
          <p:cNvSpPr txBox="1"/>
          <p:nvPr/>
        </p:nvSpPr>
        <p:spPr>
          <a:xfrm>
            <a:off x="8952613" y="4564390"/>
            <a:ext cx="2981201" cy="1755096"/>
          </a:xfrm>
          <a:prstGeom prst="rect">
            <a:avLst/>
          </a:prstGeom>
          <a:noFill/>
        </p:spPr>
        <p:txBody>
          <a:bodyPr wrap="square" rtlCol="0">
            <a:spAutoFit/>
          </a:bodyPr>
          <a:lstStyle/>
          <a:p>
            <a:r>
              <a:rPr lang="en-GB" sz="1801" b="1" dirty="0">
                <a:solidFill>
                  <a:srgbClr val="0070C0"/>
                </a:solidFill>
              </a:rPr>
              <a:t>Special time, </a:t>
            </a:r>
          </a:p>
          <a:p>
            <a:r>
              <a:rPr lang="en-GB" sz="1801" b="1" dirty="0">
                <a:solidFill>
                  <a:srgbClr val="0070C0"/>
                </a:solidFill>
              </a:rPr>
              <a:t>Recognise their unique characteristics –personality, temperament</a:t>
            </a:r>
          </a:p>
          <a:p>
            <a:r>
              <a:rPr lang="en-GB" sz="1801" b="1" dirty="0">
                <a:solidFill>
                  <a:srgbClr val="0070C0"/>
                </a:solidFill>
              </a:rPr>
              <a:t>An awareness of child’s developmental stage</a:t>
            </a:r>
          </a:p>
        </p:txBody>
      </p:sp>
      <p:sp>
        <p:nvSpPr>
          <p:cNvPr id="6" name="TextBox 5">
            <a:extLst>
              <a:ext uri="{FF2B5EF4-FFF2-40B4-BE49-F238E27FC236}">
                <a16:creationId xmlns:a16="http://schemas.microsoft.com/office/drawing/2014/main" id="{358ED2DD-CCE5-4361-B3B9-E5886A818DD9}"/>
              </a:ext>
            </a:extLst>
          </p:cNvPr>
          <p:cNvSpPr txBox="1"/>
          <p:nvPr/>
        </p:nvSpPr>
        <p:spPr>
          <a:xfrm>
            <a:off x="86733" y="3111437"/>
            <a:ext cx="2981202" cy="2032223"/>
          </a:xfrm>
          <a:prstGeom prst="rect">
            <a:avLst/>
          </a:prstGeom>
          <a:noFill/>
        </p:spPr>
        <p:txBody>
          <a:bodyPr wrap="square" rtlCol="0">
            <a:spAutoFit/>
          </a:bodyPr>
          <a:lstStyle/>
          <a:p>
            <a:r>
              <a:rPr lang="en-GB" sz="1801" b="1" dirty="0">
                <a:solidFill>
                  <a:srgbClr val="D60093"/>
                </a:solidFill>
              </a:rPr>
              <a:t>Most powerful teaching tool. Parents need to model expected behaviours.</a:t>
            </a:r>
          </a:p>
          <a:p>
            <a:r>
              <a:rPr lang="en-GB" sz="1801" b="1" dirty="0">
                <a:solidFill>
                  <a:srgbClr val="D60093"/>
                </a:solidFill>
              </a:rPr>
              <a:t>Consider influences from the community.</a:t>
            </a:r>
          </a:p>
          <a:p>
            <a:endParaRPr lang="en-GB" sz="1801" dirty="0"/>
          </a:p>
        </p:txBody>
      </p:sp>
      <p:sp>
        <p:nvSpPr>
          <p:cNvPr id="11" name="TextBox 10">
            <a:extLst>
              <a:ext uri="{FF2B5EF4-FFF2-40B4-BE49-F238E27FC236}">
                <a16:creationId xmlns:a16="http://schemas.microsoft.com/office/drawing/2014/main" id="{117AF2EA-9F8C-4F6D-90CF-C1CE518BF372}"/>
              </a:ext>
            </a:extLst>
          </p:cNvPr>
          <p:cNvSpPr txBox="1"/>
          <p:nvPr/>
        </p:nvSpPr>
        <p:spPr>
          <a:xfrm>
            <a:off x="8326203" y="1731309"/>
            <a:ext cx="2840845" cy="2309350"/>
          </a:xfrm>
          <a:prstGeom prst="rect">
            <a:avLst/>
          </a:prstGeom>
          <a:noFill/>
        </p:spPr>
        <p:txBody>
          <a:bodyPr wrap="square" rtlCol="0">
            <a:spAutoFit/>
          </a:bodyPr>
          <a:lstStyle/>
          <a:p>
            <a:r>
              <a:rPr lang="en-GB" sz="1801" b="1" dirty="0">
                <a:solidFill>
                  <a:srgbClr val="800080"/>
                </a:solidFill>
              </a:rPr>
              <a:t>Parents should respond to child’s behaviour instead of reacting to it.</a:t>
            </a:r>
          </a:p>
          <a:p>
            <a:r>
              <a:rPr lang="en-GB" sz="1801" b="1" dirty="0">
                <a:solidFill>
                  <a:srgbClr val="800080"/>
                </a:solidFill>
              </a:rPr>
              <a:t>Parents should view discipline as teaching.</a:t>
            </a:r>
          </a:p>
          <a:p>
            <a:r>
              <a:rPr lang="en-GB" sz="1801" b="1" dirty="0">
                <a:solidFill>
                  <a:srgbClr val="800080"/>
                </a:solidFill>
              </a:rPr>
              <a:t>Positive teaching and communication.</a:t>
            </a:r>
          </a:p>
          <a:p>
            <a:endParaRPr lang="en-GB" sz="1801" b="1" dirty="0">
              <a:solidFill>
                <a:srgbClr val="800080"/>
              </a:solidFill>
            </a:endParaRPr>
          </a:p>
        </p:txBody>
      </p:sp>
      <p:sp>
        <p:nvSpPr>
          <p:cNvPr id="12" name="TextBox 11">
            <a:extLst>
              <a:ext uri="{FF2B5EF4-FFF2-40B4-BE49-F238E27FC236}">
                <a16:creationId xmlns:a16="http://schemas.microsoft.com/office/drawing/2014/main" id="{F752AF4B-B355-447E-8647-16655466DAB6}"/>
              </a:ext>
            </a:extLst>
          </p:cNvPr>
          <p:cNvSpPr txBox="1"/>
          <p:nvPr/>
        </p:nvSpPr>
        <p:spPr>
          <a:xfrm>
            <a:off x="782441" y="2093144"/>
            <a:ext cx="2179020" cy="369460"/>
          </a:xfrm>
          <a:prstGeom prst="rect">
            <a:avLst/>
          </a:prstGeom>
          <a:noFill/>
        </p:spPr>
        <p:txBody>
          <a:bodyPr wrap="square" rtlCol="0">
            <a:spAutoFit/>
          </a:bodyPr>
          <a:lstStyle/>
          <a:p>
            <a:endParaRPr lang="en-GB" sz="1801" dirty="0"/>
          </a:p>
        </p:txBody>
      </p:sp>
      <p:sp>
        <p:nvSpPr>
          <p:cNvPr id="7" name="TextBox 6">
            <a:extLst>
              <a:ext uri="{FF2B5EF4-FFF2-40B4-BE49-F238E27FC236}">
                <a16:creationId xmlns:a16="http://schemas.microsoft.com/office/drawing/2014/main" id="{B6B17492-6006-F6DC-334F-F4DDDB6504B7}"/>
              </a:ext>
            </a:extLst>
          </p:cNvPr>
          <p:cNvSpPr txBox="1"/>
          <p:nvPr/>
        </p:nvSpPr>
        <p:spPr>
          <a:xfrm>
            <a:off x="86733" y="79949"/>
            <a:ext cx="525780" cy="400110"/>
          </a:xfrm>
          <a:prstGeom prst="rect">
            <a:avLst/>
          </a:prstGeom>
          <a:noFill/>
        </p:spPr>
        <p:txBody>
          <a:bodyPr wrap="square" rtlCol="0">
            <a:spAutoFit/>
          </a:bodyPr>
          <a:lstStyle/>
          <a:p>
            <a:r>
              <a:rPr lang="en-GB" sz="2000" b="1" dirty="0"/>
              <a:t>6</a:t>
            </a:r>
          </a:p>
        </p:txBody>
      </p:sp>
      <p:pic>
        <p:nvPicPr>
          <p:cNvPr id="15" name="Picture 14">
            <a:extLst>
              <a:ext uri="{FF2B5EF4-FFF2-40B4-BE49-F238E27FC236}">
                <a16:creationId xmlns:a16="http://schemas.microsoft.com/office/drawing/2014/main" id="{359880B7-BE0D-3CC4-709C-3080C622B081}"/>
              </a:ext>
            </a:extLst>
          </p:cNvPr>
          <p:cNvPicPr>
            <a:picLocks noChangeAspect="1"/>
          </p:cNvPicPr>
          <p:nvPr/>
        </p:nvPicPr>
        <p:blipFill>
          <a:blip r:embed="rId7"/>
          <a:stretch>
            <a:fillRect/>
          </a:stretch>
        </p:blipFill>
        <p:spPr>
          <a:xfrm>
            <a:off x="8326202" y="108976"/>
            <a:ext cx="1581406" cy="859717"/>
          </a:xfrm>
          <a:prstGeom prst="rect">
            <a:avLst/>
          </a:prstGeom>
        </p:spPr>
      </p:pic>
    </p:spTree>
    <p:extLst>
      <p:ext uri="{BB962C8B-B14F-4D97-AF65-F5344CB8AC3E}">
        <p14:creationId xmlns:p14="http://schemas.microsoft.com/office/powerpoint/2010/main" val="329978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Background pattern&#10;&#10;Description automatically generated with low confidence">
            <a:extLst>
              <a:ext uri="{FF2B5EF4-FFF2-40B4-BE49-F238E27FC236}">
                <a16:creationId xmlns:a16="http://schemas.microsoft.com/office/drawing/2014/main" id="{531DFC7D-EB2A-2A47-92AF-712A8916084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171008"/>
            <a:ext cx="12192000" cy="6858000"/>
          </a:xfrm>
          <a:prstGeom prst="rect">
            <a:avLst/>
          </a:prstGeom>
          <a:ln>
            <a:noFill/>
          </a:ln>
          <a:effectLst>
            <a:softEdge rad="112500"/>
          </a:effectLst>
        </p:spPr>
      </p:pic>
      <p:sp>
        <p:nvSpPr>
          <p:cNvPr id="7" name="Rectangle 6">
            <a:extLst>
              <a:ext uri="{FF2B5EF4-FFF2-40B4-BE49-F238E27FC236}">
                <a16:creationId xmlns:a16="http://schemas.microsoft.com/office/drawing/2014/main" id="{674D3457-977F-48BE-8738-CF8F4F8EC1CA}"/>
              </a:ext>
            </a:extLst>
          </p:cNvPr>
          <p:cNvSpPr/>
          <p:nvPr/>
        </p:nvSpPr>
        <p:spPr>
          <a:xfrm>
            <a:off x="349623" y="234445"/>
            <a:ext cx="325730" cy="769441"/>
          </a:xfrm>
          <a:prstGeom prst="rect">
            <a:avLst/>
          </a:prstGeom>
        </p:spPr>
        <p:txBody>
          <a:bodyPr wrap="none">
            <a:spAutoFit/>
          </a:bodyPr>
          <a:lstStyle/>
          <a:p>
            <a:pPr defTabSz="609638"/>
            <a:r>
              <a:rPr lang="en-GB" sz="4400" dirty="0">
                <a:solidFill>
                  <a:srgbClr val="798588"/>
                </a:solidFill>
                <a:latin typeface="Adobe Caslon Pro" panose="0205050205050A020403" pitchFamily="18" charset="77"/>
              </a:rPr>
              <a:t> </a:t>
            </a:r>
            <a:endParaRPr lang="en-GB" sz="4400" dirty="0">
              <a:solidFill>
                <a:srgbClr val="7CCCC3"/>
              </a:solidFill>
              <a:latin typeface="Adobe Caslon Pro" panose="0205050205050A020403" pitchFamily="18" charset="77"/>
            </a:endParaRPr>
          </a:p>
        </p:txBody>
      </p:sp>
      <p:pic>
        <p:nvPicPr>
          <p:cNvPr id="10" name="Picture 9" descr="A close up of a logo&#10;&#10;Description automatically generated">
            <a:extLst>
              <a:ext uri="{FF2B5EF4-FFF2-40B4-BE49-F238E27FC236}">
                <a16:creationId xmlns:a16="http://schemas.microsoft.com/office/drawing/2014/main" id="{06F2DF9B-E041-8247-9A86-ECFB0F4323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0279" y="6072248"/>
            <a:ext cx="872101" cy="493842"/>
          </a:xfrm>
          <a:prstGeom prst="rect">
            <a:avLst/>
          </a:prstGeom>
        </p:spPr>
      </p:pic>
      <p:cxnSp>
        <p:nvCxnSpPr>
          <p:cNvPr id="12" name="Straight Connector 11">
            <a:extLst>
              <a:ext uri="{FF2B5EF4-FFF2-40B4-BE49-F238E27FC236}">
                <a16:creationId xmlns:a16="http://schemas.microsoft.com/office/drawing/2014/main" id="{5DB2F2E5-62C1-4143-997E-5115E81D3322}"/>
              </a:ext>
            </a:extLst>
          </p:cNvPr>
          <p:cNvCxnSpPr>
            <a:cxnSpLocks/>
          </p:cNvCxnSpPr>
          <p:nvPr/>
        </p:nvCxnSpPr>
        <p:spPr>
          <a:xfrm>
            <a:off x="765811" y="895741"/>
            <a:ext cx="8737785" cy="0"/>
          </a:xfrm>
          <a:prstGeom prst="line">
            <a:avLst/>
          </a:prstGeom>
          <a:ln w="38100">
            <a:solidFill>
              <a:srgbClr val="94B760"/>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D203B331-A7DE-F74D-B29F-9DA5431B9541}"/>
              </a:ext>
            </a:extLst>
          </p:cNvPr>
          <p:cNvSpPr txBox="1"/>
          <p:nvPr/>
        </p:nvSpPr>
        <p:spPr>
          <a:xfrm>
            <a:off x="349623" y="6295262"/>
            <a:ext cx="6596981" cy="328231"/>
          </a:xfrm>
          <a:prstGeom prst="rect">
            <a:avLst/>
          </a:prstGeom>
        </p:spPr>
        <p:txBody>
          <a:bodyPr wrap="square" lIns="0" tIns="0" rIns="0" bIns="0" rtlCol="0" anchor="t">
            <a:spAutoFit/>
          </a:bodyPr>
          <a:lstStyle/>
          <a:p>
            <a:pPr defTabSz="609638"/>
            <a:r>
              <a:rPr lang="en-US" sz="2133" dirty="0">
                <a:solidFill>
                  <a:srgbClr val="94B760"/>
                </a:solidFill>
                <a:latin typeface="Adobe Caslon Pro" panose="0205050205050A020403" pitchFamily="18" charset="77"/>
              </a:rPr>
              <a:t>Public Service | </a:t>
            </a:r>
            <a:r>
              <a:rPr lang="en-US" sz="1867" dirty="0">
                <a:solidFill>
                  <a:srgbClr val="94B760"/>
                </a:solidFill>
                <a:latin typeface="Adobe Caslon Pro" panose="0205050205050A020403" pitchFamily="18" charset="77"/>
              </a:rPr>
              <a:t>Standing together in Waltham Forest</a:t>
            </a:r>
          </a:p>
        </p:txBody>
      </p:sp>
      <p:sp>
        <p:nvSpPr>
          <p:cNvPr id="3" name="TextBox 2">
            <a:extLst>
              <a:ext uri="{FF2B5EF4-FFF2-40B4-BE49-F238E27FC236}">
                <a16:creationId xmlns:a16="http://schemas.microsoft.com/office/drawing/2014/main" id="{69F440B7-7024-E7D3-0EB7-1F125FFD5DB8}"/>
              </a:ext>
            </a:extLst>
          </p:cNvPr>
          <p:cNvSpPr txBox="1"/>
          <p:nvPr/>
        </p:nvSpPr>
        <p:spPr>
          <a:xfrm>
            <a:off x="765811" y="291912"/>
            <a:ext cx="10012681" cy="1446550"/>
          </a:xfrm>
          <a:prstGeom prst="rect">
            <a:avLst/>
          </a:prstGeom>
          <a:noFill/>
        </p:spPr>
        <p:txBody>
          <a:bodyPr wrap="square" rtlCol="0">
            <a:spAutoFit/>
          </a:bodyPr>
          <a:lstStyle/>
          <a:p>
            <a:r>
              <a:rPr lang="en-GB" sz="4400" dirty="0">
                <a:solidFill>
                  <a:srgbClr val="92D050"/>
                </a:solidFill>
                <a:latin typeface="Adobe Caslon Pro" panose="0205050205050A020403"/>
              </a:rPr>
              <a:t>Healthy Relationship and Mental </a:t>
            </a:r>
            <a:r>
              <a:rPr lang="en-GB" sz="4400" u="sng" dirty="0">
                <a:solidFill>
                  <a:srgbClr val="92D050"/>
                </a:solidFill>
                <a:latin typeface="Adobe Caslon Pro" panose="0205050205050A020403"/>
              </a:rPr>
              <a:t>Wellbeing</a:t>
            </a:r>
          </a:p>
        </p:txBody>
      </p:sp>
      <p:pic>
        <p:nvPicPr>
          <p:cNvPr id="4" name="Picture 3" descr="Text&#10;&#10;Description automatically generated">
            <a:extLst>
              <a:ext uri="{FF2B5EF4-FFF2-40B4-BE49-F238E27FC236}">
                <a16:creationId xmlns:a16="http://schemas.microsoft.com/office/drawing/2014/main" id="{387A9D75-2643-91D2-865B-86EA62134D86}"/>
              </a:ext>
            </a:extLst>
          </p:cNvPr>
          <p:cNvPicPr>
            <a:picLocks noChangeAspect="1"/>
          </p:cNvPicPr>
          <p:nvPr/>
        </p:nvPicPr>
        <p:blipFill>
          <a:blip r:embed="rId5"/>
          <a:stretch>
            <a:fillRect/>
          </a:stretch>
        </p:blipFill>
        <p:spPr>
          <a:xfrm>
            <a:off x="6091564" y="5719055"/>
            <a:ext cx="1591628" cy="1274571"/>
          </a:xfrm>
          <a:prstGeom prst="rect">
            <a:avLst/>
          </a:prstGeom>
          <a:effectLst>
            <a:softEdge rad="317500"/>
          </a:effectLst>
        </p:spPr>
      </p:pic>
      <p:pic>
        <p:nvPicPr>
          <p:cNvPr id="5" name="Picture 4">
            <a:extLst>
              <a:ext uri="{FF2B5EF4-FFF2-40B4-BE49-F238E27FC236}">
                <a16:creationId xmlns:a16="http://schemas.microsoft.com/office/drawing/2014/main" id="{80BBFE14-0F28-FB21-4EF8-231CB5FDD192}"/>
              </a:ext>
            </a:extLst>
          </p:cNvPr>
          <p:cNvPicPr>
            <a:picLocks noChangeAspect="1"/>
          </p:cNvPicPr>
          <p:nvPr/>
        </p:nvPicPr>
        <p:blipFill>
          <a:blip r:embed="rId6"/>
          <a:stretch>
            <a:fillRect/>
          </a:stretch>
        </p:blipFill>
        <p:spPr>
          <a:xfrm>
            <a:off x="7587605" y="5778875"/>
            <a:ext cx="1613406" cy="1093335"/>
          </a:xfrm>
          <a:prstGeom prst="rect">
            <a:avLst/>
          </a:prstGeom>
          <a:effectLst>
            <a:softEdge rad="127000"/>
          </a:effectLst>
        </p:spPr>
      </p:pic>
      <p:pic>
        <p:nvPicPr>
          <p:cNvPr id="13" name="Picture 12">
            <a:extLst>
              <a:ext uri="{FF2B5EF4-FFF2-40B4-BE49-F238E27FC236}">
                <a16:creationId xmlns:a16="http://schemas.microsoft.com/office/drawing/2014/main" id="{63B228C9-4880-3838-9897-1AAD0AFB1D89}"/>
              </a:ext>
            </a:extLst>
          </p:cNvPr>
          <p:cNvPicPr>
            <a:picLocks noChangeAspect="1"/>
          </p:cNvPicPr>
          <p:nvPr/>
        </p:nvPicPr>
        <p:blipFill>
          <a:blip r:embed="rId7"/>
          <a:stretch>
            <a:fillRect/>
          </a:stretch>
        </p:blipFill>
        <p:spPr>
          <a:xfrm>
            <a:off x="8540118" y="889433"/>
            <a:ext cx="2238375" cy="1190626"/>
          </a:xfrm>
          <a:prstGeom prst="rect">
            <a:avLst/>
          </a:prstGeom>
        </p:spPr>
      </p:pic>
      <p:graphicFrame>
        <p:nvGraphicFramePr>
          <p:cNvPr id="19" name="TextBox 5">
            <a:extLst>
              <a:ext uri="{FF2B5EF4-FFF2-40B4-BE49-F238E27FC236}">
                <a16:creationId xmlns:a16="http://schemas.microsoft.com/office/drawing/2014/main" id="{4B84912D-EEBA-4682-1C60-350F8CA28552}"/>
              </a:ext>
            </a:extLst>
          </p:cNvPr>
          <p:cNvGraphicFramePr/>
          <p:nvPr>
            <p:extLst>
              <p:ext uri="{D42A27DB-BD31-4B8C-83A1-F6EECF244321}">
                <p14:modId xmlns:p14="http://schemas.microsoft.com/office/powerpoint/2010/main" val="3209155461"/>
              </p:ext>
            </p:extLst>
          </p:nvPr>
        </p:nvGraphicFramePr>
        <p:xfrm>
          <a:off x="675354" y="1695700"/>
          <a:ext cx="9558338" cy="43765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TextBox 1">
            <a:extLst>
              <a:ext uri="{FF2B5EF4-FFF2-40B4-BE49-F238E27FC236}">
                <a16:creationId xmlns:a16="http://schemas.microsoft.com/office/drawing/2014/main" id="{BB1DFE66-0DEB-C0A7-1DEA-C52A29499E0D}"/>
              </a:ext>
            </a:extLst>
          </p:cNvPr>
          <p:cNvSpPr txBox="1"/>
          <p:nvPr/>
        </p:nvSpPr>
        <p:spPr>
          <a:xfrm>
            <a:off x="86733" y="79949"/>
            <a:ext cx="525780" cy="400110"/>
          </a:xfrm>
          <a:prstGeom prst="rect">
            <a:avLst/>
          </a:prstGeom>
          <a:noFill/>
        </p:spPr>
        <p:txBody>
          <a:bodyPr wrap="square" rtlCol="0">
            <a:spAutoFit/>
          </a:bodyPr>
          <a:lstStyle/>
          <a:p>
            <a:r>
              <a:rPr lang="en-GB" sz="2000" b="1" dirty="0"/>
              <a:t>7</a:t>
            </a:r>
          </a:p>
        </p:txBody>
      </p:sp>
    </p:spTree>
    <p:extLst>
      <p:ext uri="{BB962C8B-B14F-4D97-AF65-F5344CB8AC3E}">
        <p14:creationId xmlns:p14="http://schemas.microsoft.com/office/powerpoint/2010/main" val="2946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0.70"/>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Background pattern&#10;&#10;Description automatically generated with low confidence">
            <a:extLst>
              <a:ext uri="{FF2B5EF4-FFF2-40B4-BE49-F238E27FC236}">
                <a16:creationId xmlns:a16="http://schemas.microsoft.com/office/drawing/2014/main" id="{531DFC7D-EB2A-2A47-92AF-712A8916084C}"/>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40444" y="0"/>
            <a:ext cx="12232444" cy="6880750"/>
          </a:xfrm>
          <a:prstGeom prst="rect">
            <a:avLst/>
          </a:prstGeom>
          <a:ln>
            <a:noFill/>
          </a:ln>
          <a:effectLst>
            <a:softEdge rad="112500"/>
          </a:effectLst>
        </p:spPr>
      </p:pic>
      <p:sp>
        <p:nvSpPr>
          <p:cNvPr id="7" name="Rectangle 6">
            <a:extLst>
              <a:ext uri="{FF2B5EF4-FFF2-40B4-BE49-F238E27FC236}">
                <a16:creationId xmlns:a16="http://schemas.microsoft.com/office/drawing/2014/main" id="{674D3457-977F-48BE-8738-CF8F4F8EC1CA}"/>
              </a:ext>
            </a:extLst>
          </p:cNvPr>
          <p:cNvSpPr/>
          <p:nvPr/>
        </p:nvSpPr>
        <p:spPr>
          <a:xfrm>
            <a:off x="349623" y="234445"/>
            <a:ext cx="325730" cy="769441"/>
          </a:xfrm>
          <a:prstGeom prst="rect">
            <a:avLst/>
          </a:prstGeom>
        </p:spPr>
        <p:txBody>
          <a:bodyPr wrap="none">
            <a:spAutoFit/>
          </a:bodyPr>
          <a:lstStyle/>
          <a:p>
            <a:pPr defTabSz="609638"/>
            <a:r>
              <a:rPr lang="en-GB" sz="4400" dirty="0">
                <a:solidFill>
                  <a:srgbClr val="798588"/>
                </a:solidFill>
                <a:latin typeface="Adobe Caslon Pro" panose="0205050205050A020403" pitchFamily="18" charset="77"/>
              </a:rPr>
              <a:t> </a:t>
            </a:r>
            <a:endParaRPr lang="en-GB" sz="4400" dirty="0">
              <a:solidFill>
                <a:srgbClr val="7CCCC3"/>
              </a:solidFill>
              <a:latin typeface="Adobe Caslon Pro" panose="0205050205050A020403" pitchFamily="18" charset="77"/>
            </a:endParaRPr>
          </a:p>
        </p:txBody>
      </p:sp>
      <p:pic>
        <p:nvPicPr>
          <p:cNvPr id="10" name="Picture 9" descr="A close up of a logo&#10;&#10;Description automatically generated">
            <a:extLst>
              <a:ext uri="{FF2B5EF4-FFF2-40B4-BE49-F238E27FC236}">
                <a16:creationId xmlns:a16="http://schemas.microsoft.com/office/drawing/2014/main" id="{06F2DF9B-E041-8247-9A86-ECFB0F4323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0279" y="6072248"/>
            <a:ext cx="872101" cy="493842"/>
          </a:xfrm>
          <a:prstGeom prst="rect">
            <a:avLst/>
          </a:prstGeom>
        </p:spPr>
      </p:pic>
      <p:sp>
        <p:nvSpPr>
          <p:cNvPr id="9" name="TextBox 8">
            <a:extLst>
              <a:ext uri="{FF2B5EF4-FFF2-40B4-BE49-F238E27FC236}">
                <a16:creationId xmlns:a16="http://schemas.microsoft.com/office/drawing/2014/main" id="{D203B331-A7DE-F74D-B29F-9DA5431B9541}"/>
              </a:ext>
            </a:extLst>
          </p:cNvPr>
          <p:cNvSpPr txBox="1"/>
          <p:nvPr/>
        </p:nvSpPr>
        <p:spPr>
          <a:xfrm>
            <a:off x="349623" y="6295262"/>
            <a:ext cx="6596981" cy="328231"/>
          </a:xfrm>
          <a:prstGeom prst="rect">
            <a:avLst/>
          </a:prstGeom>
        </p:spPr>
        <p:txBody>
          <a:bodyPr wrap="square" lIns="0" tIns="0" rIns="0" bIns="0" rtlCol="0" anchor="t">
            <a:spAutoFit/>
          </a:bodyPr>
          <a:lstStyle/>
          <a:p>
            <a:pPr defTabSz="609638"/>
            <a:r>
              <a:rPr lang="en-US" sz="2133" dirty="0">
                <a:solidFill>
                  <a:srgbClr val="94B760"/>
                </a:solidFill>
                <a:latin typeface="Adobe Caslon Pro" panose="0205050205050A020403" pitchFamily="18" charset="77"/>
              </a:rPr>
              <a:t>Public Service | </a:t>
            </a:r>
            <a:r>
              <a:rPr lang="en-US" sz="1867" dirty="0">
                <a:solidFill>
                  <a:srgbClr val="94B760"/>
                </a:solidFill>
                <a:latin typeface="Adobe Caslon Pro" panose="0205050205050A020403" pitchFamily="18" charset="77"/>
              </a:rPr>
              <a:t>Standing together in Waltham Forest</a:t>
            </a:r>
          </a:p>
        </p:txBody>
      </p:sp>
      <p:sp>
        <p:nvSpPr>
          <p:cNvPr id="2" name="TextBox 1">
            <a:extLst>
              <a:ext uri="{FF2B5EF4-FFF2-40B4-BE49-F238E27FC236}">
                <a16:creationId xmlns:a16="http://schemas.microsoft.com/office/drawing/2014/main" id="{BB1DFE66-0DEB-C0A7-1DEA-C52A29499E0D}"/>
              </a:ext>
            </a:extLst>
          </p:cNvPr>
          <p:cNvSpPr txBox="1"/>
          <p:nvPr/>
        </p:nvSpPr>
        <p:spPr>
          <a:xfrm>
            <a:off x="86733" y="79949"/>
            <a:ext cx="525780" cy="400110"/>
          </a:xfrm>
          <a:prstGeom prst="rect">
            <a:avLst/>
          </a:prstGeom>
          <a:noFill/>
        </p:spPr>
        <p:txBody>
          <a:bodyPr wrap="square" rtlCol="0">
            <a:spAutoFit/>
          </a:bodyPr>
          <a:lstStyle/>
          <a:p>
            <a:r>
              <a:rPr lang="en-GB" sz="2000" b="1" dirty="0"/>
              <a:t>8</a:t>
            </a:r>
          </a:p>
        </p:txBody>
      </p:sp>
      <p:sp>
        <p:nvSpPr>
          <p:cNvPr id="18" name="TextBox 17">
            <a:extLst>
              <a:ext uri="{FF2B5EF4-FFF2-40B4-BE49-F238E27FC236}">
                <a16:creationId xmlns:a16="http://schemas.microsoft.com/office/drawing/2014/main" id="{1CEA1CC5-DA52-ACC9-214B-B6CCC1F50167}"/>
              </a:ext>
            </a:extLst>
          </p:cNvPr>
          <p:cNvSpPr txBox="1"/>
          <p:nvPr/>
        </p:nvSpPr>
        <p:spPr>
          <a:xfrm>
            <a:off x="505344" y="131362"/>
            <a:ext cx="6228660" cy="1446550"/>
          </a:xfrm>
          <a:prstGeom prst="rect">
            <a:avLst/>
          </a:prstGeom>
          <a:noFill/>
        </p:spPr>
        <p:txBody>
          <a:bodyPr wrap="square" rtlCol="0">
            <a:spAutoFit/>
          </a:bodyPr>
          <a:lstStyle/>
          <a:p>
            <a:r>
              <a:rPr lang="en-GB" sz="4400" b="1" u="sng" dirty="0">
                <a:solidFill>
                  <a:schemeClr val="accent2">
                    <a:lumMod val="75000"/>
                  </a:schemeClr>
                </a:solidFill>
                <a:latin typeface="Adobe Caslon Pro" panose="0205050205050A020403"/>
              </a:rPr>
              <a:t>Healthy Relationships Online</a:t>
            </a:r>
          </a:p>
        </p:txBody>
      </p:sp>
      <p:sp>
        <p:nvSpPr>
          <p:cNvPr id="3" name="TextBox 2">
            <a:extLst>
              <a:ext uri="{FF2B5EF4-FFF2-40B4-BE49-F238E27FC236}">
                <a16:creationId xmlns:a16="http://schemas.microsoft.com/office/drawing/2014/main" id="{562E8D28-BCB1-DB8B-DB7E-B05A716193E7}"/>
              </a:ext>
            </a:extLst>
          </p:cNvPr>
          <p:cNvSpPr txBox="1"/>
          <p:nvPr/>
        </p:nvSpPr>
        <p:spPr>
          <a:xfrm>
            <a:off x="363068" y="2491749"/>
            <a:ext cx="10545222" cy="2215991"/>
          </a:xfrm>
          <a:prstGeom prst="rect">
            <a:avLst/>
          </a:prstGeom>
          <a:noFill/>
        </p:spPr>
        <p:txBody>
          <a:bodyPr wrap="square">
            <a:spAutoFit/>
          </a:bodyPr>
          <a:lstStyle/>
          <a:p>
            <a:r>
              <a:rPr lang="en-GB" sz="2400" dirty="0"/>
              <a:t>The nature of the internet means evidence of unhealthy or abusive</a:t>
            </a:r>
          </a:p>
          <a:p>
            <a:r>
              <a:rPr lang="en-GB" sz="2400" dirty="0"/>
              <a:t>behaviour can easily be hidden from public view, via private messages or</a:t>
            </a:r>
          </a:p>
          <a:p>
            <a:r>
              <a:rPr lang="en-GB" sz="2400" dirty="0"/>
              <a:t>profiles. This may isolate the other person from family and friends and cut them off from receiving support. It is therefore crucial that young people know of routes to get support from and that their voice will be listened to.</a:t>
            </a:r>
          </a:p>
          <a:p>
            <a:endParaRPr lang="en-GB" dirty="0"/>
          </a:p>
        </p:txBody>
      </p:sp>
      <p:sp>
        <p:nvSpPr>
          <p:cNvPr id="6" name="Speech Bubble: Rectangle 5">
            <a:extLst>
              <a:ext uri="{FF2B5EF4-FFF2-40B4-BE49-F238E27FC236}">
                <a16:creationId xmlns:a16="http://schemas.microsoft.com/office/drawing/2014/main" id="{CFA41D0A-A6F6-C884-12DC-A5B39EFC17E4}"/>
              </a:ext>
            </a:extLst>
          </p:cNvPr>
          <p:cNvSpPr>
            <a:spLocks noGrp="1" noRot="1" noMove="1" noResize="1" noEditPoints="1" noAdjustHandles="1" noChangeArrowheads="1" noChangeShapeType="1"/>
          </p:cNvSpPr>
          <p:nvPr/>
        </p:nvSpPr>
        <p:spPr>
          <a:xfrm>
            <a:off x="6613135" y="218544"/>
            <a:ext cx="4246442" cy="2098805"/>
          </a:xfrm>
          <a:prstGeom prst="wedgeRectCallout">
            <a:avLst/>
          </a:prstGeom>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F5F0027-CA57-022B-710C-DD1EB3E6EA89}"/>
              </a:ext>
            </a:extLst>
          </p:cNvPr>
          <p:cNvSpPr txBox="1">
            <a:spLocks noGrp="1" noRot="1" noMove="1" noResize="1" noEditPoints="1" noAdjustHandles="1" noChangeArrowheads="1" noChangeShapeType="1"/>
          </p:cNvSpPr>
          <p:nvPr/>
        </p:nvSpPr>
        <p:spPr>
          <a:xfrm>
            <a:off x="6720304" y="249418"/>
            <a:ext cx="4125573" cy="2031325"/>
          </a:xfrm>
          <a:prstGeom prst="rect">
            <a:avLst/>
          </a:prstGeom>
          <a:noFill/>
        </p:spPr>
        <p:txBody>
          <a:bodyPr wrap="square" rtlCol="0">
            <a:spAutoFit/>
          </a:bodyPr>
          <a:lstStyle/>
          <a:p>
            <a:r>
              <a:rPr lang="en-GB" b="0" i="0" dirty="0">
                <a:solidFill>
                  <a:srgbClr val="1F1F1F"/>
                </a:solidFill>
                <a:effectLst/>
                <a:latin typeface="Arial" panose="020B0604020202020204" pitchFamily="34" charset="0"/>
              </a:rPr>
              <a:t>Like relationships conducted in real life, online ones should be based on qualities such as friendship, kindness, respect, trust, support, loyalty, equality, empathy, compromise and consideration for other people’s feelings.</a:t>
            </a:r>
            <a:endParaRPr lang="en-GB" dirty="0"/>
          </a:p>
        </p:txBody>
      </p:sp>
      <p:pic>
        <p:nvPicPr>
          <p:cNvPr id="11" name="Picture 10">
            <a:extLst>
              <a:ext uri="{FF2B5EF4-FFF2-40B4-BE49-F238E27FC236}">
                <a16:creationId xmlns:a16="http://schemas.microsoft.com/office/drawing/2014/main" id="{246EC766-DB26-DB75-7385-A6651AC4EEE3}"/>
              </a:ext>
            </a:extLst>
          </p:cNvPr>
          <p:cNvPicPr>
            <a:picLocks noChangeAspect="1"/>
          </p:cNvPicPr>
          <p:nvPr/>
        </p:nvPicPr>
        <p:blipFill>
          <a:blip r:embed="rId5">
            <a:alphaModFix amt="35000"/>
          </a:blip>
          <a:stretch>
            <a:fillRect/>
          </a:stretch>
        </p:blipFill>
        <p:spPr>
          <a:xfrm>
            <a:off x="5915748" y="4556093"/>
            <a:ext cx="4930129" cy="2215990"/>
          </a:xfrm>
          <a:prstGeom prst="rect">
            <a:avLst/>
          </a:prstGeom>
          <a:ln>
            <a:noFill/>
          </a:ln>
          <a:effectLst>
            <a:softEdge rad="112500"/>
          </a:effectLst>
        </p:spPr>
      </p:pic>
    </p:spTree>
    <p:extLst>
      <p:ext uri="{BB962C8B-B14F-4D97-AF65-F5344CB8AC3E}">
        <p14:creationId xmlns:p14="http://schemas.microsoft.com/office/powerpoint/2010/main" val="264313983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Background pattern&#10;&#10;Description automatically generated with low confidence">
            <a:extLst>
              <a:ext uri="{FF2B5EF4-FFF2-40B4-BE49-F238E27FC236}">
                <a16:creationId xmlns:a16="http://schemas.microsoft.com/office/drawing/2014/main" id="{531DFC7D-EB2A-2A47-92AF-712A8916084C}"/>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40444" y="0"/>
            <a:ext cx="12232444" cy="6880750"/>
          </a:xfrm>
          <a:prstGeom prst="rect">
            <a:avLst/>
          </a:prstGeom>
          <a:ln>
            <a:noFill/>
          </a:ln>
          <a:effectLst>
            <a:softEdge rad="112500"/>
          </a:effectLst>
        </p:spPr>
      </p:pic>
      <p:sp>
        <p:nvSpPr>
          <p:cNvPr id="7" name="Rectangle 6">
            <a:extLst>
              <a:ext uri="{FF2B5EF4-FFF2-40B4-BE49-F238E27FC236}">
                <a16:creationId xmlns:a16="http://schemas.microsoft.com/office/drawing/2014/main" id="{674D3457-977F-48BE-8738-CF8F4F8EC1CA}"/>
              </a:ext>
            </a:extLst>
          </p:cNvPr>
          <p:cNvSpPr/>
          <p:nvPr/>
        </p:nvSpPr>
        <p:spPr>
          <a:xfrm>
            <a:off x="349623" y="234445"/>
            <a:ext cx="325730" cy="769441"/>
          </a:xfrm>
          <a:prstGeom prst="rect">
            <a:avLst/>
          </a:prstGeom>
        </p:spPr>
        <p:txBody>
          <a:bodyPr wrap="none">
            <a:spAutoFit/>
          </a:bodyPr>
          <a:lstStyle/>
          <a:p>
            <a:pPr defTabSz="609638"/>
            <a:r>
              <a:rPr lang="en-GB" sz="4400" dirty="0">
                <a:solidFill>
                  <a:srgbClr val="798588"/>
                </a:solidFill>
                <a:latin typeface="Adobe Caslon Pro" panose="0205050205050A020403" pitchFamily="18" charset="77"/>
              </a:rPr>
              <a:t> </a:t>
            </a:r>
            <a:endParaRPr lang="en-GB" sz="4400" dirty="0">
              <a:solidFill>
                <a:srgbClr val="7CCCC3"/>
              </a:solidFill>
              <a:latin typeface="Adobe Caslon Pro" panose="0205050205050A020403" pitchFamily="18" charset="77"/>
            </a:endParaRPr>
          </a:p>
        </p:txBody>
      </p:sp>
      <p:pic>
        <p:nvPicPr>
          <p:cNvPr id="10" name="Picture 9" descr="A close up of a logo&#10;&#10;Description automatically generated">
            <a:extLst>
              <a:ext uri="{FF2B5EF4-FFF2-40B4-BE49-F238E27FC236}">
                <a16:creationId xmlns:a16="http://schemas.microsoft.com/office/drawing/2014/main" id="{06F2DF9B-E041-8247-9A86-ECFB0F4323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0279" y="6072248"/>
            <a:ext cx="872101" cy="493842"/>
          </a:xfrm>
          <a:prstGeom prst="rect">
            <a:avLst/>
          </a:prstGeom>
        </p:spPr>
      </p:pic>
      <p:sp>
        <p:nvSpPr>
          <p:cNvPr id="9" name="TextBox 8">
            <a:extLst>
              <a:ext uri="{FF2B5EF4-FFF2-40B4-BE49-F238E27FC236}">
                <a16:creationId xmlns:a16="http://schemas.microsoft.com/office/drawing/2014/main" id="{D203B331-A7DE-F74D-B29F-9DA5431B9541}"/>
              </a:ext>
            </a:extLst>
          </p:cNvPr>
          <p:cNvSpPr txBox="1"/>
          <p:nvPr/>
        </p:nvSpPr>
        <p:spPr>
          <a:xfrm>
            <a:off x="349623" y="6295262"/>
            <a:ext cx="6596981" cy="328231"/>
          </a:xfrm>
          <a:prstGeom prst="rect">
            <a:avLst/>
          </a:prstGeom>
        </p:spPr>
        <p:txBody>
          <a:bodyPr wrap="square" lIns="0" tIns="0" rIns="0" bIns="0" rtlCol="0" anchor="t">
            <a:spAutoFit/>
          </a:bodyPr>
          <a:lstStyle/>
          <a:p>
            <a:pPr defTabSz="609638"/>
            <a:r>
              <a:rPr lang="en-US" sz="2133" dirty="0">
                <a:solidFill>
                  <a:srgbClr val="94B760"/>
                </a:solidFill>
                <a:latin typeface="Adobe Caslon Pro" panose="0205050205050A020403" pitchFamily="18" charset="77"/>
              </a:rPr>
              <a:t>Public Service | </a:t>
            </a:r>
            <a:r>
              <a:rPr lang="en-US" sz="1867" dirty="0">
                <a:solidFill>
                  <a:srgbClr val="94B760"/>
                </a:solidFill>
                <a:latin typeface="Adobe Caslon Pro" panose="0205050205050A020403" pitchFamily="18" charset="77"/>
              </a:rPr>
              <a:t>Standing together in Waltham Forest</a:t>
            </a:r>
          </a:p>
        </p:txBody>
      </p:sp>
      <p:sp>
        <p:nvSpPr>
          <p:cNvPr id="2" name="TextBox 1">
            <a:extLst>
              <a:ext uri="{FF2B5EF4-FFF2-40B4-BE49-F238E27FC236}">
                <a16:creationId xmlns:a16="http://schemas.microsoft.com/office/drawing/2014/main" id="{BB1DFE66-0DEB-C0A7-1DEA-C52A29499E0D}"/>
              </a:ext>
            </a:extLst>
          </p:cNvPr>
          <p:cNvSpPr txBox="1"/>
          <p:nvPr/>
        </p:nvSpPr>
        <p:spPr>
          <a:xfrm>
            <a:off x="86733" y="79949"/>
            <a:ext cx="525780" cy="400110"/>
          </a:xfrm>
          <a:prstGeom prst="rect">
            <a:avLst/>
          </a:prstGeom>
          <a:noFill/>
        </p:spPr>
        <p:txBody>
          <a:bodyPr wrap="square" rtlCol="0">
            <a:spAutoFit/>
          </a:bodyPr>
          <a:lstStyle/>
          <a:p>
            <a:r>
              <a:rPr lang="en-GB" sz="2000" b="1" dirty="0"/>
              <a:t>9</a:t>
            </a:r>
          </a:p>
        </p:txBody>
      </p:sp>
      <p:sp>
        <p:nvSpPr>
          <p:cNvPr id="18" name="TextBox 17">
            <a:extLst>
              <a:ext uri="{FF2B5EF4-FFF2-40B4-BE49-F238E27FC236}">
                <a16:creationId xmlns:a16="http://schemas.microsoft.com/office/drawing/2014/main" id="{1CEA1CC5-DA52-ACC9-214B-B6CCC1F50167}"/>
              </a:ext>
            </a:extLst>
          </p:cNvPr>
          <p:cNvSpPr txBox="1"/>
          <p:nvPr/>
        </p:nvSpPr>
        <p:spPr>
          <a:xfrm>
            <a:off x="505344" y="131362"/>
            <a:ext cx="7988190" cy="769441"/>
          </a:xfrm>
          <a:prstGeom prst="rect">
            <a:avLst/>
          </a:prstGeom>
          <a:noFill/>
        </p:spPr>
        <p:txBody>
          <a:bodyPr wrap="square" rtlCol="0">
            <a:spAutoFit/>
          </a:bodyPr>
          <a:lstStyle/>
          <a:p>
            <a:r>
              <a:rPr lang="en-GB" sz="4400" u="sng" dirty="0">
                <a:solidFill>
                  <a:schemeClr val="accent2">
                    <a:lumMod val="75000"/>
                  </a:schemeClr>
                </a:solidFill>
                <a:latin typeface="Adobe Caslon Pro" panose="0205050205050A020403"/>
              </a:rPr>
              <a:t>Healthy Relationships Online</a:t>
            </a:r>
          </a:p>
        </p:txBody>
      </p:sp>
      <p:pic>
        <p:nvPicPr>
          <p:cNvPr id="6" name="Picture 5">
            <a:extLst>
              <a:ext uri="{FF2B5EF4-FFF2-40B4-BE49-F238E27FC236}">
                <a16:creationId xmlns:a16="http://schemas.microsoft.com/office/drawing/2014/main" id="{FF02FEF8-4B5F-10F2-840B-0E05B82D0519}"/>
              </a:ext>
            </a:extLst>
          </p:cNvPr>
          <p:cNvPicPr>
            <a:picLocks noChangeAspect="1"/>
          </p:cNvPicPr>
          <p:nvPr/>
        </p:nvPicPr>
        <p:blipFill>
          <a:blip r:embed="rId5"/>
          <a:stretch>
            <a:fillRect/>
          </a:stretch>
        </p:blipFill>
        <p:spPr>
          <a:xfrm>
            <a:off x="8129798" y="131362"/>
            <a:ext cx="2840481" cy="27605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id="{8E1445F2-A0C8-98DF-DEC0-DF7483A90159}"/>
              </a:ext>
            </a:extLst>
          </p:cNvPr>
          <p:cNvPicPr>
            <a:picLocks noChangeAspect="1"/>
          </p:cNvPicPr>
          <p:nvPr/>
        </p:nvPicPr>
        <p:blipFill>
          <a:blip r:embed="rId6"/>
          <a:stretch>
            <a:fillRect/>
          </a:stretch>
        </p:blipFill>
        <p:spPr>
          <a:xfrm>
            <a:off x="339110" y="1275669"/>
            <a:ext cx="3035648" cy="4680773"/>
          </a:xfrm>
          <a:prstGeom prst="rect">
            <a:avLst/>
          </a:prstGeom>
        </p:spPr>
      </p:pic>
      <p:sp>
        <p:nvSpPr>
          <p:cNvPr id="8" name="TextBox 7">
            <a:extLst>
              <a:ext uri="{FF2B5EF4-FFF2-40B4-BE49-F238E27FC236}">
                <a16:creationId xmlns:a16="http://schemas.microsoft.com/office/drawing/2014/main" id="{87DA8161-BAAA-98AB-C194-C9DA4E4E5C6D}"/>
              </a:ext>
            </a:extLst>
          </p:cNvPr>
          <p:cNvSpPr txBox="1"/>
          <p:nvPr/>
        </p:nvSpPr>
        <p:spPr>
          <a:xfrm>
            <a:off x="3921467" y="2301955"/>
            <a:ext cx="6159356" cy="369332"/>
          </a:xfrm>
          <a:prstGeom prst="rect">
            <a:avLst/>
          </a:prstGeom>
          <a:noFill/>
        </p:spPr>
        <p:txBody>
          <a:bodyPr wrap="square">
            <a:spAutoFit/>
          </a:bodyPr>
          <a:lstStyle/>
          <a:p>
            <a:pPr defTabSz="457200"/>
            <a:r>
              <a:rPr lang="en-GB" sz="1800" dirty="0">
                <a:solidFill>
                  <a:prstClr val="black"/>
                </a:solidFill>
                <a:latin typeface="HelveticaNeue" panose="00000400000000000000" pitchFamily="2" charset="0"/>
              </a:rPr>
              <a:t>What type of relationship is this?</a:t>
            </a:r>
          </a:p>
        </p:txBody>
      </p:sp>
      <p:pic>
        <p:nvPicPr>
          <p:cNvPr id="11" name="Picture 10">
            <a:extLst>
              <a:ext uri="{FF2B5EF4-FFF2-40B4-BE49-F238E27FC236}">
                <a16:creationId xmlns:a16="http://schemas.microsoft.com/office/drawing/2014/main" id="{233E0BB9-EF94-152C-0995-25E821B9C25B}"/>
              </a:ext>
            </a:extLst>
          </p:cNvPr>
          <p:cNvPicPr/>
          <p:nvPr/>
        </p:nvPicPr>
        <p:blipFill>
          <a:blip r:embed="rId7"/>
          <a:stretch>
            <a:fillRect/>
          </a:stretch>
        </p:blipFill>
        <p:spPr>
          <a:xfrm>
            <a:off x="3482172" y="2356855"/>
            <a:ext cx="451143" cy="462906"/>
          </a:xfrm>
          <a:prstGeom prst="rect">
            <a:avLst/>
          </a:prstGeom>
        </p:spPr>
      </p:pic>
      <p:sp>
        <p:nvSpPr>
          <p:cNvPr id="16" name="TextBox 15">
            <a:extLst>
              <a:ext uri="{FF2B5EF4-FFF2-40B4-BE49-F238E27FC236}">
                <a16:creationId xmlns:a16="http://schemas.microsoft.com/office/drawing/2014/main" id="{1C471CAA-DE2D-5E70-F199-D636A8527644}"/>
              </a:ext>
            </a:extLst>
          </p:cNvPr>
          <p:cNvSpPr txBox="1"/>
          <p:nvPr/>
        </p:nvSpPr>
        <p:spPr>
          <a:xfrm>
            <a:off x="3993386" y="3551674"/>
            <a:ext cx="6159356" cy="646331"/>
          </a:xfrm>
          <a:prstGeom prst="rect">
            <a:avLst/>
          </a:prstGeom>
          <a:noFill/>
        </p:spPr>
        <p:txBody>
          <a:bodyPr wrap="square">
            <a:spAutoFit/>
          </a:bodyPr>
          <a:lstStyle/>
          <a:p>
            <a:pPr defTabSz="457200"/>
            <a:r>
              <a:rPr lang="en-GB" dirty="0">
                <a:solidFill>
                  <a:prstClr val="black"/>
                </a:solidFill>
                <a:latin typeface="HelveticaNeue" panose="00000400000000000000" pitchFamily="2" charset="0"/>
              </a:rPr>
              <a:t>What would be your thoughts if you saw this on your child’s phone</a:t>
            </a:r>
            <a:r>
              <a:rPr lang="en-GB" sz="1800" dirty="0">
                <a:solidFill>
                  <a:prstClr val="black"/>
                </a:solidFill>
                <a:latin typeface="HelveticaNeue" panose="00000400000000000000" pitchFamily="2" charset="0"/>
              </a:rPr>
              <a:t>?</a:t>
            </a:r>
          </a:p>
        </p:txBody>
      </p:sp>
      <p:pic>
        <p:nvPicPr>
          <p:cNvPr id="19" name="Picture 18">
            <a:extLst>
              <a:ext uri="{FF2B5EF4-FFF2-40B4-BE49-F238E27FC236}">
                <a16:creationId xmlns:a16="http://schemas.microsoft.com/office/drawing/2014/main" id="{EF4CD9C9-A758-592F-1862-B54C0F4B81E8}"/>
              </a:ext>
            </a:extLst>
          </p:cNvPr>
          <p:cNvPicPr/>
          <p:nvPr/>
        </p:nvPicPr>
        <p:blipFill>
          <a:blip r:embed="rId8"/>
          <a:stretch>
            <a:fillRect/>
          </a:stretch>
        </p:blipFill>
        <p:spPr>
          <a:xfrm>
            <a:off x="3471111" y="3609103"/>
            <a:ext cx="451143" cy="463336"/>
          </a:xfrm>
          <a:prstGeom prst="rect">
            <a:avLst/>
          </a:prstGeom>
        </p:spPr>
      </p:pic>
      <p:pic>
        <p:nvPicPr>
          <p:cNvPr id="24" name="Picture 23">
            <a:extLst>
              <a:ext uri="{FF2B5EF4-FFF2-40B4-BE49-F238E27FC236}">
                <a16:creationId xmlns:a16="http://schemas.microsoft.com/office/drawing/2014/main" id="{E0FE5AAF-4EAC-2010-1397-73C26C51F7E7}"/>
              </a:ext>
            </a:extLst>
          </p:cNvPr>
          <p:cNvPicPr>
            <a:picLocks noChangeAspect="1"/>
          </p:cNvPicPr>
          <p:nvPr/>
        </p:nvPicPr>
        <p:blipFill>
          <a:blip r:embed="rId9"/>
          <a:stretch>
            <a:fillRect/>
          </a:stretch>
        </p:blipFill>
        <p:spPr>
          <a:xfrm>
            <a:off x="6354966" y="4716578"/>
            <a:ext cx="4007896" cy="1803305"/>
          </a:xfrm>
          <a:prstGeom prst="rect">
            <a:avLst/>
          </a:prstGeom>
        </p:spPr>
      </p:pic>
    </p:spTree>
    <p:extLst>
      <p:ext uri="{BB962C8B-B14F-4D97-AF65-F5344CB8AC3E}">
        <p14:creationId xmlns:p14="http://schemas.microsoft.com/office/powerpoint/2010/main" val="136777245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A944770B0EF1488736AA0509374890" ma:contentTypeVersion="13" ma:contentTypeDescription="Create a new document." ma:contentTypeScope="" ma:versionID="2ca6aeec7557f306b19ef2bb95d434a7">
  <xsd:schema xmlns:xsd="http://www.w3.org/2001/XMLSchema" xmlns:xs="http://www.w3.org/2001/XMLSchema" xmlns:p="http://schemas.microsoft.com/office/2006/metadata/properties" xmlns:ns2="a236dca2-aff4-4671-857e-2c128bcab171" xmlns:ns3="ed1dd342-62aa-4dbb-8450-4cbb9fca134e" targetNamespace="http://schemas.microsoft.com/office/2006/metadata/properties" ma:root="true" ma:fieldsID="086c2f5da195d0309e7aa85b4fe3c523" ns2:_="" ns3:_="">
    <xsd:import namespace="a236dca2-aff4-4671-857e-2c128bcab171"/>
    <xsd:import namespace="ed1dd342-62aa-4dbb-8450-4cbb9fca134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36dca2-aff4-4671-857e-2c128bcab1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dbdf54ce-dd5d-4b41-9a76-d653432b0ef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d1dd342-62aa-4dbb-8450-4cbb9fca134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4b19781-8778-4ea8-bef0-f1d5dc21525f}" ma:internalName="TaxCatchAll" ma:showField="CatchAllData" ma:web="ed1dd342-62aa-4dbb-8450-4cbb9fca134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d1dd342-62aa-4dbb-8450-4cbb9fca134e" xsi:nil="true"/>
    <lcf76f155ced4ddcb4097134ff3c332f xmlns="a236dca2-aff4-4671-857e-2c128bcab17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5B1C34E-B6A6-4535-8663-1DC7CAE0E86D}"/>
</file>

<file path=customXml/itemProps2.xml><?xml version="1.0" encoding="utf-8"?>
<ds:datastoreItem xmlns:ds="http://schemas.openxmlformats.org/officeDocument/2006/customXml" ds:itemID="{DE28AD34-8AE7-4FC3-A458-B04E21BB5E98}"/>
</file>

<file path=customXml/itemProps3.xml><?xml version="1.0" encoding="utf-8"?>
<ds:datastoreItem xmlns:ds="http://schemas.openxmlformats.org/officeDocument/2006/customXml" ds:itemID="{A79347D3-AC88-4B6E-968B-D6B4931772B4}"/>
</file>

<file path=docProps/app.xml><?xml version="1.0" encoding="utf-8"?>
<Properties xmlns="http://schemas.openxmlformats.org/officeDocument/2006/extended-properties" xmlns:vt="http://schemas.openxmlformats.org/officeDocument/2006/docPropsVTypes">
  <Template>TM02892315[[fn=Wisp]]</Template>
  <TotalTime>24107</TotalTime>
  <Words>1560</Words>
  <Application>Microsoft Office PowerPoint</Application>
  <PresentationFormat>Widescreen</PresentationFormat>
  <Paragraphs>190</Paragraphs>
  <Slides>23</Slides>
  <Notes>16</Notes>
  <HiddenSlides>0</HiddenSlides>
  <MMClips>1</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23</vt:i4>
      </vt:variant>
    </vt:vector>
  </HeadingPairs>
  <TitlesOfParts>
    <vt:vector size="37" baseType="lpstr">
      <vt:lpstr>Adobe Caslon Pro</vt:lpstr>
      <vt:lpstr>Arial</vt:lpstr>
      <vt:lpstr>Arial Black</vt:lpstr>
      <vt:lpstr>Calibri</vt:lpstr>
      <vt:lpstr>Helvetica Neue</vt:lpstr>
      <vt:lpstr>HelveticaNeue</vt:lpstr>
      <vt:lpstr>Open Sans</vt:lpstr>
      <vt:lpstr>Roboto</vt:lpstr>
      <vt:lpstr>Sabon Next LT</vt:lpstr>
      <vt:lpstr>Trebuchet MS</vt:lpstr>
      <vt:lpstr>Wingdings</vt:lpstr>
      <vt:lpstr>Wingdings 3</vt:lpstr>
      <vt:lpstr>Office Theme</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Agree or Disagree          Statements</vt:lpstr>
      <vt:lpstr>An unhealthy relationship Isolates you from friends and family </vt:lpstr>
      <vt:lpstr>Someone telling you where you can go and whom you can see is part of a healthy relationship</vt:lpstr>
      <vt:lpstr> Your thoughts and opinions are not  important in a healthy relationship.</vt:lpstr>
      <vt:lpstr> Hurting your feelings, putting you down is acceptable in a healthy relationship </vt:lpstr>
      <vt:lpstr> Taking time–out from work, college and family commitments for a friend.  can be a healthy relationship</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Fauzia Daya</dc:creator>
  <cp:lastModifiedBy>Angelique White</cp:lastModifiedBy>
  <cp:revision>20</cp:revision>
  <cp:lastPrinted>2023-02-22T17:43:52Z</cp:lastPrinted>
  <dcterms:created xsi:type="dcterms:W3CDTF">2021-11-25T21:48:50Z</dcterms:created>
  <dcterms:modified xsi:type="dcterms:W3CDTF">2024-04-15T14:07:15Z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0x010100E6A944770B0EF1488736AA0509374890</vt:lpwstr>
  </property>
</Properties>
</file>