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667" r:id="rId6"/>
  </p:sldMasterIdLst>
  <p:notesMasterIdLst>
    <p:notesMasterId r:id="rId68"/>
  </p:notesMasterIdLst>
  <p:sldIdLst>
    <p:sldId id="376" r:id="rId7"/>
    <p:sldId id="375" r:id="rId8"/>
    <p:sldId id="2134592614" r:id="rId9"/>
    <p:sldId id="379" r:id="rId10"/>
    <p:sldId id="380" r:id="rId11"/>
    <p:sldId id="381" r:id="rId12"/>
    <p:sldId id="382"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97" r:id="rId27"/>
    <p:sldId id="398" r:id="rId28"/>
    <p:sldId id="399" r:id="rId29"/>
    <p:sldId id="400" r:id="rId30"/>
    <p:sldId id="401" r:id="rId31"/>
    <p:sldId id="402" r:id="rId32"/>
    <p:sldId id="403" r:id="rId33"/>
    <p:sldId id="404" r:id="rId34"/>
    <p:sldId id="405" r:id="rId35"/>
    <p:sldId id="406" r:id="rId36"/>
    <p:sldId id="407" r:id="rId37"/>
    <p:sldId id="408" r:id="rId38"/>
    <p:sldId id="409" r:id="rId39"/>
    <p:sldId id="410" r:id="rId40"/>
    <p:sldId id="608" r:id="rId41"/>
    <p:sldId id="411" r:id="rId42"/>
    <p:sldId id="412" r:id="rId43"/>
    <p:sldId id="2134592707" r:id="rId44"/>
    <p:sldId id="2134592708" r:id="rId45"/>
    <p:sldId id="2134592706" r:id="rId46"/>
    <p:sldId id="2134592705" r:id="rId47"/>
    <p:sldId id="2134592709" r:id="rId48"/>
    <p:sldId id="2134592710" r:id="rId49"/>
    <p:sldId id="2134592693" r:id="rId50"/>
    <p:sldId id="2134592711" r:id="rId51"/>
    <p:sldId id="2134592712" r:id="rId52"/>
    <p:sldId id="2134592713" r:id="rId53"/>
    <p:sldId id="2134592714" r:id="rId54"/>
    <p:sldId id="2134592715" r:id="rId55"/>
    <p:sldId id="414" r:id="rId56"/>
    <p:sldId id="415" r:id="rId57"/>
    <p:sldId id="605" r:id="rId58"/>
    <p:sldId id="2134592604" r:id="rId59"/>
    <p:sldId id="607" r:id="rId60"/>
    <p:sldId id="2134592608" r:id="rId61"/>
    <p:sldId id="2134592613" r:id="rId62"/>
    <p:sldId id="417" r:id="rId63"/>
    <p:sldId id="419" r:id="rId64"/>
    <p:sldId id="420" r:id="rId65"/>
    <p:sldId id="421" r:id="rId66"/>
    <p:sldId id="422"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AC884D-ED32-49B3-B82D-2ABB0F288E1A}" v="25" dt="2026-07-29T16:08:54.8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107" autoAdjust="0"/>
  </p:normalViewPr>
  <p:slideViewPr>
    <p:cSldViewPr snapToGrid="0">
      <p:cViewPr varScale="1">
        <p:scale>
          <a:sx n="64" d="100"/>
          <a:sy n="64" d="100"/>
        </p:scale>
        <p:origin x="12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la Goodman" userId="489bafec-1189-491d-b582-7a11328f08fc" providerId="ADAL" clId="{D1E2FD06-941B-4186-B6EB-B3A454340242}"/>
    <pc:docChg chg="undo custSel addSld delSld modSld sldOrd">
      <pc:chgData name="Karla Goodman" userId="489bafec-1189-491d-b582-7a11328f08fc" providerId="ADAL" clId="{D1E2FD06-941B-4186-B6EB-B3A454340242}" dt="2026-07-29T16:09:37.415" v="1291" actId="1076"/>
      <pc:docMkLst>
        <pc:docMk/>
      </pc:docMkLst>
      <pc:sldChg chg="addSp delSp modSp add mod">
        <pc:chgData name="Karla Goodman" userId="489bafec-1189-491d-b582-7a11328f08fc" providerId="ADAL" clId="{D1E2FD06-941B-4186-B6EB-B3A454340242}" dt="2026-07-29T13:53:09.442" v="52" actId="1076"/>
        <pc:sldMkLst>
          <pc:docMk/>
          <pc:sldMk cId="0" sldId="375"/>
        </pc:sldMkLst>
        <pc:spChg chg="add del mod">
          <ac:chgData name="Karla Goodman" userId="489bafec-1189-491d-b582-7a11328f08fc" providerId="ADAL" clId="{D1E2FD06-941B-4186-B6EB-B3A454340242}" dt="2026-07-29T13:52:37.831" v="47" actId="478"/>
          <ac:spMkLst>
            <pc:docMk/>
            <pc:sldMk cId="0" sldId="375"/>
            <ac:spMk id="5" creationId="{3B1BB08C-4058-4C37-F7E7-3CB7DD0C810D}"/>
          </ac:spMkLst>
        </pc:spChg>
        <pc:spChg chg="add mod">
          <ac:chgData name="Karla Goodman" userId="489bafec-1189-491d-b582-7a11328f08fc" providerId="ADAL" clId="{D1E2FD06-941B-4186-B6EB-B3A454340242}" dt="2026-07-29T13:52:50.638" v="49"/>
          <ac:spMkLst>
            <pc:docMk/>
            <pc:sldMk cId="0" sldId="375"/>
            <ac:spMk id="6" creationId="{2B69203D-0CF0-7685-F6BC-AC30E7E55715}"/>
          </ac:spMkLst>
        </pc:spChg>
        <pc:spChg chg="add mod">
          <ac:chgData name="Karla Goodman" userId="489bafec-1189-491d-b582-7a11328f08fc" providerId="ADAL" clId="{D1E2FD06-941B-4186-B6EB-B3A454340242}" dt="2026-07-29T13:53:09.442" v="52" actId="1076"/>
          <ac:spMkLst>
            <pc:docMk/>
            <pc:sldMk cId="0" sldId="375"/>
            <ac:spMk id="7" creationId="{C10C73BF-7DEE-2943-BED8-E84EABB5CB8F}"/>
          </ac:spMkLst>
        </pc:spChg>
        <pc:spChg chg="add del mod">
          <ac:chgData name="Karla Goodman" userId="489bafec-1189-491d-b582-7a11328f08fc" providerId="ADAL" clId="{D1E2FD06-941B-4186-B6EB-B3A454340242}" dt="2026-07-29T13:52:54.644" v="50" actId="478"/>
          <ac:spMkLst>
            <pc:docMk/>
            <pc:sldMk cId="0" sldId="375"/>
            <ac:spMk id="1837" creationId="{00000000-0000-0000-0000-000000000000}"/>
          </ac:spMkLst>
        </pc:spChg>
        <pc:picChg chg="add del mod ord">
          <ac:chgData name="Karla Goodman" userId="489bafec-1189-491d-b582-7a11328f08fc" providerId="ADAL" clId="{D1E2FD06-941B-4186-B6EB-B3A454340242}" dt="2026-07-29T13:52:31.628" v="45" actId="478"/>
          <ac:picMkLst>
            <pc:docMk/>
            <pc:sldMk cId="0" sldId="375"/>
            <ac:picMk id="3" creationId="{7C2DA72F-5914-C844-E6F1-748A45B7490A}"/>
          </ac:picMkLst>
        </pc:picChg>
        <pc:picChg chg="del">
          <ac:chgData name="Karla Goodman" userId="489bafec-1189-491d-b582-7a11328f08fc" providerId="ADAL" clId="{D1E2FD06-941B-4186-B6EB-B3A454340242}" dt="2026-07-29T12:57:51.423" v="25" actId="478"/>
          <ac:picMkLst>
            <pc:docMk/>
            <pc:sldMk cId="0" sldId="375"/>
            <ac:picMk id="1836" creationId="{00000000-0000-0000-0000-000000000000}"/>
          </ac:picMkLst>
        </pc:picChg>
      </pc:sldChg>
      <pc:sldChg chg="addSp delSp mod">
        <pc:chgData name="Karla Goodman" userId="489bafec-1189-491d-b582-7a11328f08fc" providerId="ADAL" clId="{D1E2FD06-941B-4186-B6EB-B3A454340242}" dt="2026-07-29T12:57:06.531" v="6" actId="22"/>
        <pc:sldMkLst>
          <pc:docMk/>
          <pc:sldMk cId="0" sldId="376"/>
        </pc:sldMkLst>
        <pc:spChg chg="add del">
          <ac:chgData name="Karla Goodman" userId="489bafec-1189-491d-b582-7a11328f08fc" providerId="ADAL" clId="{D1E2FD06-941B-4186-B6EB-B3A454340242}" dt="2026-07-29T12:57:06.531" v="6" actId="22"/>
          <ac:spMkLst>
            <pc:docMk/>
            <pc:sldMk cId="0" sldId="376"/>
            <ac:spMk id="3" creationId="{755D0F4E-8B59-4F82-CFF2-EC534F692094}"/>
          </ac:spMkLst>
        </pc:spChg>
      </pc:sldChg>
      <pc:sldChg chg="del">
        <pc:chgData name="Karla Goodman" userId="489bafec-1189-491d-b582-7a11328f08fc" providerId="ADAL" clId="{D1E2FD06-941B-4186-B6EB-B3A454340242}" dt="2026-07-29T13:53:20.078" v="53" actId="47"/>
        <pc:sldMkLst>
          <pc:docMk/>
          <pc:sldMk cId="0" sldId="377"/>
        </pc:sldMkLst>
      </pc:sldChg>
      <pc:sldChg chg="del">
        <pc:chgData name="Karla Goodman" userId="489bafec-1189-491d-b582-7a11328f08fc" providerId="ADAL" clId="{D1E2FD06-941B-4186-B6EB-B3A454340242}" dt="2026-07-29T13:54:56.923" v="72" actId="47"/>
        <pc:sldMkLst>
          <pc:docMk/>
          <pc:sldMk cId="0" sldId="378"/>
        </pc:sldMkLst>
      </pc:sldChg>
      <pc:sldChg chg="mod modClrScheme chgLayout">
        <pc:chgData name="Karla Goodman" userId="489bafec-1189-491d-b582-7a11328f08fc" providerId="ADAL" clId="{D1E2FD06-941B-4186-B6EB-B3A454340242}" dt="2026-07-29T13:55:16.288" v="74" actId="700"/>
        <pc:sldMkLst>
          <pc:docMk/>
          <pc:sldMk cId="0" sldId="379"/>
        </pc:sldMkLst>
      </pc:sldChg>
      <pc:sldChg chg="modSp mod modClrScheme chgLayout">
        <pc:chgData name="Karla Goodman" userId="489bafec-1189-491d-b582-7a11328f08fc" providerId="ADAL" clId="{D1E2FD06-941B-4186-B6EB-B3A454340242}" dt="2026-07-29T14:56:21.254" v="1177" actId="1076"/>
        <pc:sldMkLst>
          <pc:docMk/>
          <pc:sldMk cId="0" sldId="380"/>
        </pc:sldMkLst>
        <pc:spChg chg="mod ord">
          <ac:chgData name="Karla Goodman" userId="489bafec-1189-491d-b582-7a11328f08fc" providerId="ADAL" clId="{D1E2FD06-941B-4186-B6EB-B3A454340242}" dt="2026-07-29T14:56:21.254" v="1177" actId="1076"/>
          <ac:spMkLst>
            <pc:docMk/>
            <pc:sldMk cId="0" sldId="380"/>
            <ac:spMk id="1872" creationId="{00000000-0000-0000-0000-000000000000}"/>
          </ac:spMkLst>
        </pc:spChg>
        <pc:spChg chg="mod">
          <ac:chgData name="Karla Goodman" userId="489bafec-1189-491d-b582-7a11328f08fc" providerId="ADAL" clId="{D1E2FD06-941B-4186-B6EB-B3A454340242}" dt="2026-07-29T13:55:42.929" v="80" actId="1076"/>
          <ac:spMkLst>
            <pc:docMk/>
            <pc:sldMk cId="0" sldId="380"/>
            <ac:spMk id="1893" creationId="{00000000-0000-0000-0000-000000000000}"/>
          </ac:spMkLst>
        </pc:spChg>
        <pc:picChg chg="mod">
          <ac:chgData name="Karla Goodman" userId="489bafec-1189-491d-b582-7a11328f08fc" providerId="ADAL" clId="{D1E2FD06-941B-4186-B6EB-B3A454340242}" dt="2026-07-29T13:55:40.723" v="79" actId="1076"/>
          <ac:picMkLst>
            <pc:docMk/>
            <pc:sldMk cId="0" sldId="380"/>
            <ac:picMk id="1892" creationId="{00000000-0000-0000-0000-000000000000}"/>
          </ac:picMkLst>
        </pc:picChg>
      </pc:sldChg>
      <pc:sldChg chg="modSp mod modClrScheme chgLayout">
        <pc:chgData name="Karla Goodman" userId="489bafec-1189-491d-b582-7a11328f08fc" providerId="ADAL" clId="{D1E2FD06-941B-4186-B6EB-B3A454340242}" dt="2026-07-29T13:56:10.654" v="85" actId="1076"/>
        <pc:sldMkLst>
          <pc:docMk/>
          <pc:sldMk cId="0" sldId="381"/>
        </pc:sldMkLst>
        <pc:spChg chg="mod ord">
          <ac:chgData name="Karla Goodman" userId="489bafec-1189-491d-b582-7a11328f08fc" providerId="ADAL" clId="{D1E2FD06-941B-4186-B6EB-B3A454340242}" dt="2026-07-29T13:56:10.654" v="85" actId="1076"/>
          <ac:spMkLst>
            <pc:docMk/>
            <pc:sldMk cId="0" sldId="381"/>
            <ac:spMk id="1901" creationId="{00000000-0000-0000-0000-000000000000}"/>
          </ac:spMkLst>
        </pc:spChg>
        <pc:picChg chg="mod ord">
          <ac:chgData name="Karla Goodman" userId="489bafec-1189-491d-b582-7a11328f08fc" providerId="ADAL" clId="{D1E2FD06-941B-4186-B6EB-B3A454340242}" dt="2026-07-29T13:56:07.294" v="84" actId="1076"/>
          <ac:picMkLst>
            <pc:docMk/>
            <pc:sldMk cId="0" sldId="381"/>
            <ac:picMk id="1902" creationId="{00000000-0000-0000-0000-000000000000}"/>
          </ac:picMkLst>
        </pc:picChg>
      </pc:sldChg>
      <pc:sldChg chg="addSp delSp modSp mod modClrScheme chgLayout">
        <pc:chgData name="Karla Goodman" userId="489bafec-1189-491d-b582-7a11328f08fc" providerId="ADAL" clId="{D1E2FD06-941B-4186-B6EB-B3A454340242}" dt="2026-07-29T15:02:57.631" v="1236" actId="1076"/>
        <pc:sldMkLst>
          <pc:docMk/>
          <pc:sldMk cId="0" sldId="382"/>
        </pc:sldMkLst>
        <pc:spChg chg="add del mod">
          <ac:chgData name="Karla Goodman" userId="489bafec-1189-491d-b582-7a11328f08fc" providerId="ADAL" clId="{D1E2FD06-941B-4186-B6EB-B3A454340242}" dt="2026-07-29T13:58:36.954" v="115" actId="478"/>
          <ac:spMkLst>
            <pc:docMk/>
            <pc:sldMk cId="0" sldId="382"/>
            <ac:spMk id="3" creationId="{16A4D0C3-224A-030E-5E18-231533ED8482}"/>
          </ac:spMkLst>
        </pc:spChg>
        <pc:spChg chg="mod">
          <ac:chgData name="Karla Goodman" userId="489bafec-1189-491d-b582-7a11328f08fc" providerId="ADAL" clId="{D1E2FD06-941B-4186-B6EB-B3A454340242}" dt="2026-07-29T14:00:55.760" v="151" actId="1076"/>
          <ac:spMkLst>
            <pc:docMk/>
            <pc:sldMk cId="0" sldId="382"/>
            <ac:spMk id="1908" creationId="{00000000-0000-0000-0000-000000000000}"/>
          </ac:spMkLst>
        </pc:spChg>
        <pc:spChg chg="mod">
          <ac:chgData name="Karla Goodman" userId="489bafec-1189-491d-b582-7a11328f08fc" providerId="ADAL" clId="{D1E2FD06-941B-4186-B6EB-B3A454340242}" dt="2026-07-29T14:00:28.993" v="144" actId="1076"/>
          <ac:spMkLst>
            <pc:docMk/>
            <pc:sldMk cId="0" sldId="382"/>
            <ac:spMk id="1909" creationId="{00000000-0000-0000-0000-000000000000}"/>
          </ac:spMkLst>
        </pc:spChg>
        <pc:spChg chg="mod ord">
          <ac:chgData name="Karla Goodman" userId="489bafec-1189-491d-b582-7a11328f08fc" providerId="ADAL" clId="{D1E2FD06-941B-4186-B6EB-B3A454340242}" dt="2026-07-29T14:56:52.746" v="1181" actId="1076"/>
          <ac:spMkLst>
            <pc:docMk/>
            <pc:sldMk cId="0" sldId="382"/>
            <ac:spMk id="1910" creationId="{00000000-0000-0000-0000-000000000000}"/>
          </ac:spMkLst>
        </pc:spChg>
        <pc:spChg chg="add del mod ord">
          <ac:chgData name="Karla Goodman" userId="489bafec-1189-491d-b582-7a11328f08fc" providerId="ADAL" clId="{D1E2FD06-941B-4186-B6EB-B3A454340242}" dt="2026-07-29T15:02:57.631" v="1236" actId="1076"/>
          <ac:spMkLst>
            <pc:docMk/>
            <pc:sldMk cId="0" sldId="382"/>
            <ac:spMk id="1911" creationId="{00000000-0000-0000-0000-000000000000}"/>
          </ac:spMkLst>
        </pc:spChg>
        <pc:spChg chg="mod">
          <ac:chgData name="Karla Goodman" userId="489bafec-1189-491d-b582-7a11328f08fc" providerId="ADAL" clId="{D1E2FD06-941B-4186-B6EB-B3A454340242}" dt="2026-07-29T14:01:02.148" v="152" actId="1076"/>
          <ac:spMkLst>
            <pc:docMk/>
            <pc:sldMk cId="0" sldId="382"/>
            <ac:spMk id="1912" creationId="{00000000-0000-0000-0000-000000000000}"/>
          </ac:spMkLst>
        </pc:spChg>
        <pc:spChg chg="mod">
          <ac:chgData name="Karla Goodman" userId="489bafec-1189-491d-b582-7a11328f08fc" providerId="ADAL" clId="{D1E2FD06-941B-4186-B6EB-B3A454340242}" dt="2026-07-29T14:01:22.359" v="154" actId="1076"/>
          <ac:spMkLst>
            <pc:docMk/>
            <pc:sldMk cId="0" sldId="382"/>
            <ac:spMk id="1913" creationId="{00000000-0000-0000-0000-000000000000}"/>
          </ac:spMkLst>
        </pc:spChg>
        <pc:spChg chg="mod">
          <ac:chgData name="Karla Goodman" userId="489bafec-1189-491d-b582-7a11328f08fc" providerId="ADAL" clId="{D1E2FD06-941B-4186-B6EB-B3A454340242}" dt="2026-07-29T14:00:47.423" v="149" actId="14100"/>
          <ac:spMkLst>
            <pc:docMk/>
            <pc:sldMk cId="0" sldId="382"/>
            <ac:spMk id="1914" creationId="{00000000-0000-0000-0000-000000000000}"/>
          </ac:spMkLst>
        </pc:spChg>
        <pc:spChg chg="add del mod">
          <ac:chgData name="Karla Goodman" userId="489bafec-1189-491d-b582-7a11328f08fc" providerId="ADAL" clId="{D1E2FD06-941B-4186-B6EB-B3A454340242}" dt="2026-07-29T14:01:28.946" v="155" actId="1076"/>
          <ac:spMkLst>
            <pc:docMk/>
            <pc:sldMk cId="0" sldId="382"/>
            <ac:spMk id="1915" creationId="{00000000-0000-0000-0000-000000000000}"/>
          </ac:spMkLst>
        </pc:spChg>
      </pc:sldChg>
      <pc:sldChg chg="modSp mod modClrScheme chgLayout">
        <pc:chgData name="Karla Goodman" userId="489bafec-1189-491d-b582-7a11328f08fc" providerId="ADAL" clId="{D1E2FD06-941B-4186-B6EB-B3A454340242}" dt="2026-07-29T14:56:41.066" v="1179" actId="255"/>
        <pc:sldMkLst>
          <pc:docMk/>
          <pc:sldMk cId="0" sldId="384"/>
        </pc:sldMkLst>
        <pc:spChg chg="mod ord">
          <ac:chgData name="Karla Goodman" userId="489bafec-1189-491d-b582-7a11328f08fc" providerId="ADAL" clId="{D1E2FD06-941B-4186-B6EB-B3A454340242}" dt="2026-07-29T14:56:41.066" v="1179" actId="255"/>
          <ac:spMkLst>
            <pc:docMk/>
            <pc:sldMk cId="0" sldId="384"/>
            <ac:spMk id="1929" creationId="{00000000-0000-0000-0000-000000000000}"/>
          </ac:spMkLst>
        </pc:spChg>
        <pc:spChg chg="mod ord">
          <ac:chgData name="Karla Goodman" userId="489bafec-1189-491d-b582-7a11328f08fc" providerId="ADAL" clId="{D1E2FD06-941B-4186-B6EB-B3A454340242}" dt="2026-07-29T14:02:38.150" v="166" actId="1076"/>
          <ac:spMkLst>
            <pc:docMk/>
            <pc:sldMk cId="0" sldId="384"/>
            <ac:spMk id="1930" creationId="{00000000-0000-0000-0000-000000000000}"/>
          </ac:spMkLst>
        </pc:spChg>
      </pc:sldChg>
      <pc:sldChg chg="modSp mod modClrScheme chgLayout">
        <pc:chgData name="Karla Goodman" userId="489bafec-1189-491d-b582-7a11328f08fc" providerId="ADAL" clId="{D1E2FD06-941B-4186-B6EB-B3A454340242}" dt="2026-07-29T14:02:49.014" v="168" actId="1076"/>
        <pc:sldMkLst>
          <pc:docMk/>
          <pc:sldMk cId="0" sldId="385"/>
        </pc:sldMkLst>
        <pc:spChg chg="mod ord">
          <ac:chgData name="Karla Goodman" userId="489bafec-1189-491d-b582-7a11328f08fc" providerId="ADAL" clId="{D1E2FD06-941B-4186-B6EB-B3A454340242}" dt="2026-07-29T14:02:49.014" v="168" actId="1076"/>
          <ac:spMkLst>
            <pc:docMk/>
            <pc:sldMk cId="0" sldId="385"/>
            <ac:spMk id="1937" creationId="{00000000-0000-0000-0000-000000000000}"/>
          </ac:spMkLst>
        </pc:spChg>
        <pc:picChg chg="mod">
          <ac:chgData name="Karla Goodman" userId="489bafec-1189-491d-b582-7a11328f08fc" providerId="ADAL" clId="{D1E2FD06-941B-4186-B6EB-B3A454340242}" dt="2026-07-29T12:55:35.678" v="4" actId="1076"/>
          <ac:picMkLst>
            <pc:docMk/>
            <pc:sldMk cId="0" sldId="385"/>
            <ac:picMk id="1938" creationId="{00000000-0000-0000-0000-000000000000}"/>
          </ac:picMkLst>
        </pc:picChg>
      </pc:sldChg>
      <pc:sldChg chg="modSp mod modClrScheme chgLayout">
        <pc:chgData name="Karla Goodman" userId="489bafec-1189-491d-b582-7a11328f08fc" providerId="ADAL" clId="{D1E2FD06-941B-4186-B6EB-B3A454340242}" dt="2026-07-29T14:03:37.990" v="183" actId="20577"/>
        <pc:sldMkLst>
          <pc:docMk/>
          <pc:sldMk cId="0" sldId="386"/>
        </pc:sldMkLst>
        <pc:graphicFrameChg chg="mod modGraphic">
          <ac:chgData name="Karla Goodman" userId="489bafec-1189-491d-b582-7a11328f08fc" providerId="ADAL" clId="{D1E2FD06-941B-4186-B6EB-B3A454340242}" dt="2026-07-29T14:03:37.990" v="183" actId="20577"/>
          <ac:graphicFrameMkLst>
            <pc:docMk/>
            <pc:sldMk cId="0" sldId="386"/>
            <ac:graphicFrameMk id="1944" creationId="{00000000-0000-0000-0000-000000000000}"/>
          </ac:graphicFrameMkLst>
        </pc:graphicFrameChg>
      </pc:sldChg>
      <pc:sldChg chg="modSp mod modClrScheme chgLayout">
        <pc:chgData name="Karla Goodman" userId="489bafec-1189-491d-b582-7a11328f08fc" providerId="ADAL" clId="{D1E2FD06-941B-4186-B6EB-B3A454340242}" dt="2026-07-29T14:57:05.166" v="1182" actId="255"/>
        <pc:sldMkLst>
          <pc:docMk/>
          <pc:sldMk cId="0" sldId="387"/>
        </pc:sldMkLst>
        <pc:spChg chg="mod ord">
          <ac:chgData name="Karla Goodman" userId="489bafec-1189-491d-b582-7a11328f08fc" providerId="ADAL" clId="{D1E2FD06-941B-4186-B6EB-B3A454340242}" dt="2026-07-29T14:57:05.166" v="1182" actId="255"/>
          <ac:spMkLst>
            <pc:docMk/>
            <pc:sldMk cId="0" sldId="387"/>
            <ac:spMk id="1951" creationId="{00000000-0000-0000-0000-000000000000}"/>
          </ac:spMkLst>
        </pc:spChg>
        <pc:spChg chg="mod ord">
          <ac:chgData name="Karla Goodman" userId="489bafec-1189-491d-b582-7a11328f08fc" providerId="ADAL" clId="{D1E2FD06-941B-4186-B6EB-B3A454340242}" dt="2026-07-29T14:04:39.616" v="195" actId="1076"/>
          <ac:spMkLst>
            <pc:docMk/>
            <pc:sldMk cId="0" sldId="387"/>
            <ac:spMk id="1952" creationId="{00000000-0000-0000-0000-000000000000}"/>
          </ac:spMkLst>
        </pc:spChg>
        <pc:spChg chg="mod">
          <ac:chgData name="Karla Goodman" userId="489bafec-1189-491d-b582-7a11328f08fc" providerId="ADAL" clId="{D1E2FD06-941B-4186-B6EB-B3A454340242}" dt="2026-07-29T14:04:06.114" v="187" actId="1076"/>
          <ac:spMkLst>
            <pc:docMk/>
            <pc:sldMk cId="0" sldId="387"/>
            <ac:spMk id="1971" creationId="{00000000-0000-0000-0000-000000000000}"/>
          </ac:spMkLst>
        </pc:spChg>
        <pc:spChg chg="mod">
          <ac:chgData name="Karla Goodman" userId="489bafec-1189-491d-b582-7a11328f08fc" providerId="ADAL" clId="{D1E2FD06-941B-4186-B6EB-B3A454340242}" dt="2026-07-29T14:04:01.597" v="186" actId="1076"/>
          <ac:spMkLst>
            <pc:docMk/>
            <pc:sldMk cId="0" sldId="387"/>
            <ac:spMk id="1972" creationId="{00000000-0000-0000-0000-000000000000}"/>
          </ac:spMkLst>
        </pc:spChg>
        <pc:grpChg chg="mod">
          <ac:chgData name="Karla Goodman" userId="489bafec-1189-491d-b582-7a11328f08fc" providerId="ADAL" clId="{D1E2FD06-941B-4186-B6EB-B3A454340242}" dt="2026-07-29T14:03:58.733" v="185" actId="1076"/>
          <ac:grpSpMkLst>
            <pc:docMk/>
            <pc:sldMk cId="0" sldId="387"/>
            <ac:grpSpMk id="1953" creationId="{00000000-0000-0000-0000-000000000000}"/>
          </ac:grpSpMkLst>
        </pc:grpChg>
      </pc:sldChg>
      <pc:sldChg chg="modSp mod modClrScheme chgLayout">
        <pc:chgData name="Karla Goodman" userId="489bafec-1189-491d-b582-7a11328f08fc" providerId="ADAL" clId="{D1E2FD06-941B-4186-B6EB-B3A454340242}" dt="2026-07-29T15:03:23.158" v="1239" actId="1076"/>
        <pc:sldMkLst>
          <pc:docMk/>
          <pc:sldMk cId="0" sldId="388"/>
        </pc:sldMkLst>
        <pc:spChg chg="mod ord">
          <ac:chgData name="Karla Goodman" userId="489bafec-1189-491d-b582-7a11328f08fc" providerId="ADAL" clId="{D1E2FD06-941B-4186-B6EB-B3A454340242}" dt="2026-07-29T15:03:23.158" v="1239" actId="1076"/>
          <ac:spMkLst>
            <pc:docMk/>
            <pc:sldMk cId="0" sldId="388"/>
            <ac:spMk id="1978" creationId="{00000000-0000-0000-0000-000000000000}"/>
          </ac:spMkLst>
        </pc:spChg>
        <pc:grpChg chg="mod">
          <ac:chgData name="Karla Goodman" userId="489bafec-1189-491d-b582-7a11328f08fc" providerId="ADAL" clId="{D1E2FD06-941B-4186-B6EB-B3A454340242}" dt="2026-07-29T14:05:03.220" v="199" actId="1076"/>
          <ac:grpSpMkLst>
            <pc:docMk/>
            <pc:sldMk cId="0" sldId="388"/>
            <ac:grpSpMk id="1979" creationId="{00000000-0000-0000-0000-000000000000}"/>
          </ac:grpSpMkLst>
        </pc:grpChg>
        <pc:grpChg chg="mod">
          <ac:chgData name="Karla Goodman" userId="489bafec-1189-491d-b582-7a11328f08fc" providerId="ADAL" clId="{D1E2FD06-941B-4186-B6EB-B3A454340242}" dt="2026-07-29T14:05:06.312" v="200" actId="1076"/>
          <ac:grpSpMkLst>
            <pc:docMk/>
            <pc:sldMk cId="0" sldId="388"/>
            <ac:grpSpMk id="1996" creationId="{00000000-0000-0000-0000-000000000000}"/>
          </ac:grpSpMkLst>
        </pc:grpChg>
      </pc:sldChg>
      <pc:sldChg chg="modSp mod modClrScheme chgLayout">
        <pc:chgData name="Karla Goodman" userId="489bafec-1189-491d-b582-7a11328f08fc" providerId="ADAL" clId="{D1E2FD06-941B-4186-B6EB-B3A454340242}" dt="2026-07-29T14:05:42.428" v="212" actId="1076"/>
        <pc:sldMkLst>
          <pc:docMk/>
          <pc:sldMk cId="0" sldId="389"/>
        </pc:sldMkLst>
        <pc:spChg chg="mod">
          <ac:chgData name="Karla Goodman" userId="489bafec-1189-491d-b582-7a11328f08fc" providerId="ADAL" clId="{D1E2FD06-941B-4186-B6EB-B3A454340242}" dt="2026-07-29T14:05:42.428" v="212" actId="1076"/>
          <ac:spMkLst>
            <pc:docMk/>
            <pc:sldMk cId="0" sldId="389"/>
            <ac:spMk id="2004" creationId="{00000000-0000-0000-0000-000000000000}"/>
          </ac:spMkLst>
        </pc:spChg>
        <pc:graphicFrameChg chg="mod">
          <ac:chgData name="Karla Goodman" userId="489bafec-1189-491d-b582-7a11328f08fc" providerId="ADAL" clId="{D1E2FD06-941B-4186-B6EB-B3A454340242}" dt="2026-07-29T14:05:37.506" v="211" actId="1076"/>
          <ac:graphicFrameMkLst>
            <pc:docMk/>
            <pc:sldMk cId="0" sldId="389"/>
            <ac:graphicFrameMk id="2005" creationId="{00000000-0000-0000-0000-000000000000}"/>
          </ac:graphicFrameMkLst>
        </pc:graphicFrameChg>
      </pc:sldChg>
      <pc:sldChg chg="modSp mod modClrScheme chgLayout">
        <pc:chgData name="Karla Goodman" userId="489bafec-1189-491d-b582-7a11328f08fc" providerId="ADAL" clId="{D1E2FD06-941B-4186-B6EB-B3A454340242}" dt="2026-07-29T15:03:34.349" v="1241" actId="1076"/>
        <pc:sldMkLst>
          <pc:docMk/>
          <pc:sldMk cId="0" sldId="390"/>
        </pc:sldMkLst>
        <pc:spChg chg="mod ord">
          <ac:chgData name="Karla Goodman" userId="489bafec-1189-491d-b582-7a11328f08fc" providerId="ADAL" clId="{D1E2FD06-941B-4186-B6EB-B3A454340242}" dt="2026-07-29T15:03:34.349" v="1241" actId="1076"/>
          <ac:spMkLst>
            <pc:docMk/>
            <pc:sldMk cId="0" sldId="390"/>
            <ac:spMk id="2010" creationId="{00000000-0000-0000-0000-000000000000}"/>
          </ac:spMkLst>
        </pc:spChg>
        <pc:spChg chg="mod">
          <ac:chgData name="Karla Goodman" userId="489bafec-1189-491d-b582-7a11328f08fc" providerId="ADAL" clId="{D1E2FD06-941B-4186-B6EB-B3A454340242}" dt="2026-07-29T14:06:16.832" v="219" actId="1076"/>
          <ac:spMkLst>
            <pc:docMk/>
            <pc:sldMk cId="0" sldId="390"/>
            <ac:spMk id="2030" creationId="{00000000-0000-0000-0000-000000000000}"/>
          </ac:spMkLst>
        </pc:spChg>
        <pc:grpChg chg="mod">
          <ac:chgData name="Karla Goodman" userId="489bafec-1189-491d-b582-7a11328f08fc" providerId="ADAL" clId="{D1E2FD06-941B-4186-B6EB-B3A454340242}" dt="2026-07-29T14:06:12.772" v="218" actId="1076"/>
          <ac:grpSpMkLst>
            <pc:docMk/>
            <pc:sldMk cId="0" sldId="390"/>
            <ac:grpSpMk id="2011" creationId="{00000000-0000-0000-0000-000000000000}"/>
          </ac:grpSpMkLst>
        </pc:grpChg>
        <pc:grpChg chg="mod">
          <ac:chgData name="Karla Goodman" userId="489bafec-1189-491d-b582-7a11328f08fc" providerId="ADAL" clId="{D1E2FD06-941B-4186-B6EB-B3A454340242}" dt="2026-07-29T14:06:21.668" v="220" actId="1076"/>
          <ac:grpSpMkLst>
            <pc:docMk/>
            <pc:sldMk cId="0" sldId="390"/>
            <ac:grpSpMk id="2028" creationId="{00000000-0000-0000-0000-000000000000}"/>
          </ac:grpSpMkLst>
        </pc:grpChg>
        <pc:picChg chg="mod">
          <ac:chgData name="Karla Goodman" userId="489bafec-1189-491d-b582-7a11328f08fc" providerId="ADAL" clId="{D1E2FD06-941B-4186-B6EB-B3A454340242}" dt="2026-07-29T14:07:02.229" v="230" actId="1076"/>
          <ac:picMkLst>
            <pc:docMk/>
            <pc:sldMk cId="0" sldId="390"/>
            <ac:picMk id="2031" creationId="{00000000-0000-0000-0000-000000000000}"/>
          </ac:picMkLst>
        </pc:picChg>
      </pc:sldChg>
      <pc:sldChg chg="modSp mod modClrScheme chgLayout">
        <pc:chgData name="Karla Goodman" userId="489bafec-1189-491d-b582-7a11328f08fc" providerId="ADAL" clId="{D1E2FD06-941B-4186-B6EB-B3A454340242}" dt="2026-07-29T14:57:25.218" v="1185" actId="1076"/>
        <pc:sldMkLst>
          <pc:docMk/>
          <pc:sldMk cId="0" sldId="391"/>
        </pc:sldMkLst>
        <pc:spChg chg="mod ord">
          <ac:chgData name="Karla Goodman" userId="489bafec-1189-491d-b582-7a11328f08fc" providerId="ADAL" clId="{D1E2FD06-941B-4186-B6EB-B3A454340242}" dt="2026-07-29T14:57:25.218" v="1185" actId="1076"/>
          <ac:spMkLst>
            <pc:docMk/>
            <pc:sldMk cId="0" sldId="391"/>
            <ac:spMk id="2038" creationId="{00000000-0000-0000-0000-000000000000}"/>
          </ac:spMkLst>
        </pc:spChg>
        <pc:graphicFrameChg chg="mod">
          <ac:chgData name="Karla Goodman" userId="489bafec-1189-491d-b582-7a11328f08fc" providerId="ADAL" clId="{D1E2FD06-941B-4186-B6EB-B3A454340242}" dt="2026-07-29T14:07:16.973" v="233" actId="1076"/>
          <ac:graphicFrameMkLst>
            <pc:docMk/>
            <pc:sldMk cId="0" sldId="391"/>
            <ac:graphicFrameMk id="2037" creationId="{00000000-0000-0000-0000-000000000000}"/>
          </ac:graphicFrameMkLst>
        </pc:graphicFrameChg>
      </pc:sldChg>
      <pc:sldChg chg="modSp mod modClrScheme chgLayout">
        <pc:chgData name="Karla Goodman" userId="489bafec-1189-491d-b582-7a11328f08fc" providerId="ADAL" clId="{D1E2FD06-941B-4186-B6EB-B3A454340242}" dt="2026-07-29T15:03:47.013" v="1244" actId="1076"/>
        <pc:sldMkLst>
          <pc:docMk/>
          <pc:sldMk cId="0" sldId="392"/>
        </pc:sldMkLst>
        <pc:spChg chg="mod ord">
          <ac:chgData name="Karla Goodman" userId="489bafec-1189-491d-b582-7a11328f08fc" providerId="ADAL" clId="{D1E2FD06-941B-4186-B6EB-B3A454340242}" dt="2026-07-29T15:03:47.013" v="1244" actId="1076"/>
          <ac:spMkLst>
            <pc:docMk/>
            <pc:sldMk cId="0" sldId="392"/>
            <ac:spMk id="2044" creationId="{00000000-0000-0000-0000-000000000000}"/>
          </ac:spMkLst>
        </pc:spChg>
        <pc:grpChg chg="mod">
          <ac:chgData name="Karla Goodman" userId="489bafec-1189-491d-b582-7a11328f08fc" providerId="ADAL" clId="{D1E2FD06-941B-4186-B6EB-B3A454340242}" dt="2026-07-29T14:07:50.075" v="239" actId="1076"/>
          <ac:grpSpMkLst>
            <pc:docMk/>
            <pc:sldMk cId="0" sldId="392"/>
            <ac:grpSpMk id="2045" creationId="{00000000-0000-0000-0000-000000000000}"/>
          </ac:grpSpMkLst>
        </pc:grpChg>
        <pc:grpChg chg="mod">
          <ac:chgData name="Karla Goodman" userId="489bafec-1189-491d-b582-7a11328f08fc" providerId="ADAL" clId="{D1E2FD06-941B-4186-B6EB-B3A454340242}" dt="2026-07-29T14:07:54.247" v="240" actId="1076"/>
          <ac:grpSpMkLst>
            <pc:docMk/>
            <pc:sldMk cId="0" sldId="392"/>
            <ac:grpSpMk id="2062" creationId="{00000000-0000-0000-0000-000000000000}"/>
          </ac:grpSpMkLst>
        </pc:grpChg>
      </pc:sldChg>
      <pc:sldChg chg="modSp mod modClrScheme chgLayout">
        <pc:chgData name="Karla Goodman" userId="489bafec-1189-491d-b582-7a11328f08fc" providerId="ADAL" clId="{D1E2FD06-941B-4186-B6EB-B3A454340242}" dt="2026-07-29T14:57:35.510" v="1187" actId="1076"/>
        <pc:sldMkLst>
          <pc:docMk/>
          <pc:sldMk cId="0" sldId="393"/>
        </pc:sldMkLst>
        <pc:spChg chg="mod ord">
          <ac:chgData name="Karla Goodman" userId="489bafec-1189-491d-b582-7a11328f08fc" providerId="ADAL" clId="{D1E2FD06-941B-4186-B6EB-B3A454340242}" dt="2026-07-29T14:57:35.510" v="1187" actId="1076"/>
          <ac:spMkLst>
            <pc:docMk/>
            <pc:sldMk cId="0" sldId="393"/>
            <ac:spMk id="2072" creationId="{00000000-0000-0000-0000-000000000000}"/>
          </ac:spMkLst>
        </pc:spChg>
        <pc:graphicFrameChg chg="mod modGraphic">
          <ac:chgData name="Karla Goodman" userId="489bafec-1189-491d-b582-7a11328f08fc" providerId="ADAL" clId="{D1E2FD06-941B-4186-B6EB-B3A454340242}" dt="2026-07-29T14:10:05.764" v="259" actId="1076"/>
          <ac:graphicFrameMkLst>
            <pc:docMk/>
            <pc:sldMk cId="0" sldId="393"/>
            <ac:graphicFrameMk id="2071" creationId="{00000000-0000-0000-0000-000000000000}"/>
          </ac:graphicFrameMkLst>
        </pc:graphicFrameChg>
      </pc:sldChg>
      <pc:sldChg chg="modSp mod modClrScheme chgLayout">
        <pc:chgData name="Karla Goodman" userId="489bafec-1189-491d-b582-7a11328f08fc" providerId="ADAL" clId="{D1E2FD06-941B-4186-B6EB-B3A454340242}" dt="2026-07-29T15:03:57.666" v="1245" actId="1076"/>
        <pc:sldMkLst>
          <pc:docMk/>
          <pc:sldMk cId="0" sldId="394"/>
        </pc:sldMkLst>
        <pc:spChg chg="mod ord">
          <ac:chgData name="Karla Goodman" userId="489bafec-1189-491d-b582-7a11328f08fc" providerId="ADAL" clId="{D1E2FD06-941B-4186-B6EB-B3A454340242}" dt="2026-07-29T15:03:57.666" v="1245" actId="1076"/>
          <ac:spMkLst>
            <pc:docMk/>
            <pc:sldMk cId="0" sldId="394"/>
            <ac:spMk id="2078" creationId="{00000000-0000-0000-0000-000000000000}"/>
          </ac:spMkLst>
        </pc:spChg>
        <pc:spChg chg="mod ord">
          <ac:chgData name="Karla Goodman" userId="489bafec-1189-491d-b582-7a11328f08fc" providerId="ADAL" clId="{D1E2FD06-941B-4186-B6EB-B3A454340242}" dt="2026-07-29T14:10:21.899" v="261" actId="700"/>
          <ac:spMkLst>
            <pc:docMk/>
            <pc:sldMk cId="0" sldId="394"/>
            <ac:spMk id="2096" creationId="{00000000-0000-0000-0000-000000000000}"/>
          </ac:spMkLst>
        </pc:spChg>
      </pc:sldChg>
      <pc:sldChg chg="delSp modSp mod modClrScheme chgLayout">
        <pc:chgData name="Karla Goodman" userId="489bafec-1189-491d-b582-7a11328f08fc" providerId="ADAL" clId="{D1E2FD06-941B-4186-B6EB-B3A454340242}" dt="2026-07-29T14:16:37.337" v="423" actId="20577"/>
        <pc:sldMkLst>
          <pc:docMk/>
          <pc:sldMk cId="0" sldId="395"/>
        </pc:sldMkLst>
        <pc:spChg chg="del mod ord">
          <ac:chgData name="Karla Goodman" userId="489bafec-1189-491d-b582-7a11328f08fc" providerId="ADAL" clId="{D1E2FD06-941B-4186-B6EB-B3A454340242}" dt="2026-07-29T14:15:10.521" v="405" actId="478"/>
          <ac:spMkLst>
            <pc:docMk/>
            <pc:sldMk cId="0" sldId="395"/>
            <ac:spMk id="2107" creationId="{00000000-0000-0000-0000-000000000000}"/>
          </ac:spMkLst>
        </pc:spChg>
        <pc:spChg chg="mod ord">
          <ac:chgData name="Karla Goodman" userId="489bafec-1189-491d-b582-7a11328f08fc" providerId="ADAL" clId="{D1E2FD06-941B-4186-B6EB-B3A454340242}" dt="2026-07-29T14:16:37.337" v="423" actId="20577"/>
          <ac:spMkLst>
            <pc:docMk/>
            <pc:sldMk cId="0" sldId="395"/>
            <ac:spMk id="2108" creationId="{00000000-0000-0000-0000-000000000000}"/>
          </ac:spMkLst>
        </pc:spChg>
        <pc:spChg chg="mod">
          <ac:chgData name="Karla Goodman" userId="489bafec-1189-491d-b582-7a11328f08fc" providerId="ADAL" clId="{D1E2FD06-941B-4186-B6EB-B3A454340242}" dt="2026-07-29T14:16:25.558" v="420" actId="1076"/>
          <ac:spMkLst>
            <pc:docMk/>
            <pc:sldMk cId="0" sldId="395"/>
            <ac:spMk id="2122" creationId="{00000000-0000-0000-0000-000000000000}"/>
          </ac:spMkLst>
        </pc:spChg>
        <pc:grpChg chg="mod">
          <ac:chgData name="Karla Goodman" userId="489bafec-1189-491d-b582-7a11328f08fc" providerId="ADAL" clId="{D1E2FD06-941B-4186-B6EB-B3A454340242}" dt="2026-07-29T14:16:20.988" v="419" actId="1076"/>
          <ac:grpSpMkLst>
            <pc:docMk/>
            <pc:sldMk cId="0" sldId="395"/>
            <ac:grpSpMk id="2109" creationId="{00000000-0000-0000-0000-000000000000}"/>
          </ac:grpSpMkLst>
        </pc:grpChg>
      </pc:sldChg>
      <pc:sldChg chg="addSp delSp modSp mod modClrScheme chgLayout">
        <pc:chgData name="Karla Goodman" userId="489bafec-1189-491d-b582-7a11328f08fc" providerId="ADAL" clId="{D1E2FD06-941B-4186-B6EB-B3A454340242}" dt="2026-07-29T14:57:51.164" v="1189" actId="255"/>
        <pc:sldMkLst>
          <pc:docMk/>
          <pc:sldMk cId="0" sldId="396"/>
        </pc:sldMkLst>
        <pc:spChg chg="add del mod ord">
          <ac:chgData name="Karla Goodman" userId="489bafec-1189-491d-b582-7a11328f08fc" providerId="ADAL" clId="{D1E2FD06-941B-4186-B6EB-B3A454340242}" dt="2026-07-29T14:17:03.730" v="429" actId="700"/>
          <ac:spMkLst>
            <pc:docMk/>
            <pc:sldMk cId="0" sldId="396"/>
            <ac:spMk id="2" creationId="{462A3DB2-15C9-2EDC-CF9A-61CEF667BA95}"/>
          </ac:spMkLst>
        </pc:spChg>
        <pc:spChg chg="mod ord">
          <ac:chgData name="Karla Goodman" userId="489bafec-1189-491d-b582-7a11328f08fc" providerId="ADAL" clId="{D1E2FD06-941B-4186-B6EB-B3A454340242}" dt="2026-07-29T14:57:51.164" v="1189" actId="255"/>
          <ac:spMkLst>
            <pc:docMk/>
            <pc:sldMk cId="0" sldId="396"/>
            <ac:spMk id="2128" creationId="{00000000-0000-0000-0000-000000000000}"/>
          </ac:spMkLst>
        </pc:spChg>
        <pc:spChg chg="mod">
          <ac:chgData name="Karla Goodman" userId="489bafec-1189-491d-b582-7a11328f08fc" providerId="ADAL" clId="{D1E2FD06-941B-4186-B6EB-B3A454340242}" dt="2026-07-29T14:17:24.528" v="432" actId="1076"/>
          <ac:spMkLst>
            <pc:docMk/>
            <pc:sldMk cId="0" sldId="396"/>
            <ac:spMk id="2132" creationId="{00000000-0000-0000-0000-000000000000}"/>
          </ac:spMkLst>
        </pc:spChg>
        <pc:grpChg chg="mod">
          <ac:chgData name="Karla Goodman" userId="489bafec-1189-491d-b582-7a11328f08fc" providerId="ADAL" clId="{D1E2FD06-941B-4186-B6EB-B3A454340242}" dt="2026-07-29T14:17:41.745" v="436" actId="1076"/>
          <ac:grpSpMkLst>
            <pc:docMk/>
            <pc:sldMk cId="0" sldId="396"/>
            <ac:grpSpMk id="2129" creationId="{00000000-0000-0000-0000-000000000000}"/>
          </ac:grpSpMkLst>
        </pc:grpChg>
      </pc:sldChg>
      <pc:sldChg chg="modSp mod modClrScheme chgLayout">
        <pc:chgData name="Karla Goodman" userId="489bafec-1189-491d-b582-7a11328f08fc" providerId="ADAL" clId="{D1E2FD06-941B-4186-B6EB-B3A454340242}" dt="2026-07-29T14:57:57.435" v="1190" actId="255"/>
        <pc:sldMkLst>
          <pc:docMk/>
          <pc:sldMk cId="0" sldId="397"/>
        </pc:sldMkLst>
        <pc:spChg chg="mod ord">
          <ac:chgData name="Karla Goodman" userId="489bafec-1189-491d-b582-7a11328f08fc" providerId="ADAL" clId="{D1E2FD06-941B-4186-B6EB-B3A454340242}" dt="2026-07-29T14:57:57.435" v="1190" actId="255"/>
          <ac:spMkLst>
            <pc:docMk/>
            <pc:sldMk cId="0" sldId="397"/>
            <ac:spMk id="2147" creationId="{00000000-0000-0000-0000-000000000000}"/>
          </ac:spMkLst>
        </pc:spChg>
        <pc:grpChg chg="mod">
          <ac:chgData name="Karla Goodman" userId="489bafec-1189-491d-b582-7a11328f08fc" providerId="ADAL" clId="{D1E2FD06-941B-4186-B6EB-B3A454340242}" dt="2026-07-29T14:18:09.710" v="442" actId="1076"/>
          <ac:grpSpMkLst>
            <pc:docMk/>
            <pc:sldMk cId="0" sldId="397"/>
            <ac:grpSpMk id="2148" creationId="{00000000-0000-0000-0000-000000000000}"/>
          </ac:grpSpMkLst>
        </pc:grpChg>
      </pc:sldChg>
      <pc:sldChg chg="modSp mod modClrScheme chgLayout">
        <pc:chgData name="Karla Goodman" userId="489bafec-1189-491d-b582-7a11328f08fc" providerId="ADAL" clId="{D1E2FD06-941B-4186-B6EB-B3A454340242}" dt="2026-07-29T15:04:17.795" v="1247" actId="1076"/>
        <pc:sldMkLst>
          <pc:docMk/>
          <pc:sldMk cId="0" sldId="398"/>
        </pc:sldMkLst>
        <pc:spChg chg="mod ord">
          <ac:chgData name="Karla Goodman" userId="489bafec-1189-491d-b582-7a11328f08fc" providerId="ADAL" clId="{D1E2FD06-941B-4186-B6EB-B3A454340242}" dt="2026-07-29T15:04:12.581" v="1246" actId="1076"/>
          <ac:spMkLst>
            <pc:docMk/>
            <pc:sldMk cId="0" sldId="398"/>
            <ac:spMk id="2169" creationId="{00000000-0000-0000-0000-000000000000}"/>
          </ac:spMkLst>
        </pc:spChg>
        <pc:grpChg chg="mod">
          <ac:chgData name="Karla Goodman" userId="489bafec-1189-491d-b582-7a11328f08fc" providerId="ADAL" clId="{D1E2FD06-941B-4186-B6EB-B3A454340242}" dt="2026-07-29T15:04:17.795" v="1247" actId="1076"/>
          <ac:grpSpMkLst>
            <pc:docMk/>
            <pc:sldMk cId="0" sldId="398"/>
            <ac:grpSpMk id="2170" creationId="{00000000-0000-0000-0000-000000000000}"/>
          </ac:grpSpMkLst>
        </pc:grpChg>
      </pc:sldChg>
      <pc:sldChg chg="modSp mod modClrScheme chgLayout">
        <pc:chgData name="Karla Goodman" userId="489bafec-1189-491d-b582-7a11328f08fc" providerId="ADAL" clId="{D1E2FD06-941B-4186-B6EB-B3A454340242}" dt="2026-07-29T14:19:50.294" v="450" actId="1076"/>
        <pc:sldMkLst>
          <pc:docMk/>
          <pc:sldMk cId="0" sldId="399"/>
        </pc:sldMkLst>
        <pc:spChg chg="mod ord">
          <ac:chgData name="Karla Goodman" userId="489bafec-1189-491d-b582-7a11328f08fc" providerId="ADAL" clId="{D1E2FD06-941B-4186-B6EB-B3A454340242}" dt="2026-07-29T14:19:50.294" v="450" actId="1076"/>
          <ac:spMkLst>
            <pc:docMk/>
            <pc:sldMk cId="0" sldId="399"/>
            <ac:spMk id="2197" creationId="{00000000-0000-0000-0000-000000000000}"/>
          </ac:spMkLst>
        </pc:spChg>
        <pc:spChg chg="mod ord">
          <ac:chgData name="Karla Goodman" userId="489bafec-1189-491d-b582-7a11328f08fc" providerId="ADAL" clId="{D1E2FD06-941B-4186-B6EB-B3A454340242}" dt="2026-07-29T14:19:46.327" v="449" actId="1076"/>
          <ac:spMkLst>
            <pc:docMk/>
            <pc:sldMk cId="0" sldId="399"/>
            <ac:spMk id="2198" creationId="{00000000-0000-0000-0000-000000000000}"/>
          </ac:spMkLst>
        </pc:spChg>
      </pc:sldChg>
      <pc:sldChg chg="modSp mod modClrScheme chgLayout">
        <pc:chgData name="Karla Goodman" userId="489bafec-1189-491d-b582-7a11328f08fc" providerId="ADAL" clId="{D1E2FD06-941B-4186-B6EB-B3A454340242}" dt="2026-07-29T15:04:29.234" v="1248" actId="1076"/>
        <pc:sldMkLst>
          <pc:docMk/>
          <pc:sldMk cId="0" sldId="400"/>
        </pc:sldMkLst>
        <pc:spChg chg="mod ord">
          <ac:chgData name="Karla Goodman" userId="489bafec-1189-491d-b582-7a11328f08fc" providerId="ADAL" clId="{D1E2FD06-941B-4186-B6EB-B3A454340242}" dt="2026-07-29T15:04:29.234" v="1248" actId="1076"/>
          <ac:spMkLst>
            <pc:docMk/>
            <pc:sldMk cId="0" sldId="400"/>
            <ac:spMk id="2204" creationId="{00000000-0000-0000-0000-000000000000}"/>
          </ac:spMkLst>
        </pc:spChg>
        <pc:spChg chg="mod ord">
          <ac:chgData name="Karla Goodman" userId="489bafec-1189-491d-b582-7a11328f08fc" providerId="ADAL" clId="{D1E2FD06-941B-4186-B6EB-B3A454340242}" dt="2026-07-29T14:20:18.572" v="456" actId="1076"/>
          <ac:spMkLst>
            <pc:docMk/>
            <pc:sldMk cId="0" sldId="400"/>
            <ac:spMk id="2205" creationId="{00000000-0000-0000-0000-000000000000}"/>
          </ac:spMkLst>
        </pc:spChg>
      </pc:sldChg>
      <pc:sldChg chg="addSp delSp modSp mod modClrScheme chgLayout">
        <pc:chgData name="Karla Goodman" userId="489bafec-1189-491d-b582-7a11328f08fc" providerId="ADAL" clId="{D1E2FD06-941B-4186-B6EB-B3A454340242}" dt="2026-07-29T14:21:08.656" v="466" actId="1076"/>
        <pc:sldMkLst>
          <pc:docMk/>
          <pc:sldMk cId="0" sldId="401"/>
        </pc:sldMkLst>
        <pc:spChg chg="add del mod ord">
          <ac:chgData name="Karla Goodman" userId="489bafec-1189-491d-b582-7a11328f08fc" providerId="ADAL" clId="{D1E2FD06-941B-4186-B6EB-B3A454340242}" dt="2026-07-29T14:20:41.460" v="460" actId="700"/>
          <ac:spMkLst>
            <pc:docMk/>
            <pc:sldMk cId="0" sldId="401"/>
            <ac:spMk id="2" creationId="{41341418-058D-2BE7-4B87-BA6FB7BBACB7}"/>
          </ac:spMkLst>
        </pc:spChg>
        <pc:spChg chg="mod ord">
          <ac:chgData name="Karla Goodman" userId="489bafec-1189-491d-b582-7a11328f08fc" providerId="ADAL" clId="{D1E2FD06-941B-4186-B6EB-B3A454340242}" dt="2026-07-29T14:21:08.656" v="466" actId="1076"/>
          <ac:spMkLst>
            <pc:docMk/>
            <pc:sldMk cId="0" sldId="401"/>
            <ac:spMk id="2211" creationId="{00000000-0000-0000-0000-000000000000}"/>
          </ac:spMkLst>
        </pc:spChg>
        <pc:spChg chg="mod ord">
          <ac:chgData name="Karla Goodman" userId="489bafec-1189-491d-b582-7a11328f08fc" providerId="ADAL" clId="{D1E2FD06-941B-4186-B6EB-B3A454340242}" dt="2026-07-29T14:20:59.489" v="464" actId="1076"/>
          <ac:spMkLst>
            <pc:docMk/>
            <pc:sldMk cId="0" sldId="401"/>
            <ac:spMk id="2212" creationId="{00000000-0000-0000-0000-000000000000}"/>
          </ac:spMkLst>
        </pc:spChg>
        <pc:picChg chg="mod">
          <ac:chgData name="Karla Goodman" userId="489bafec-1189-491d-b582-7a11328f08fc" providerId="ADAL" clId="{D1E2FD06-941B-4186-B6EB-B3A454340242}" dt="2026-07-29T14:20:54.607" v="463" actId="1076"/>
          <ac:picMkLst>
            <pc:docMk/>
            <pc:sldMk cId="0" sldId="401"/>
            <ac:picMk id="2213" creationId="{00000000-0000-0000-0000-000000000000}"/>
          </ac:picMkLst>
        </pc:picChg>
      </pc:sldChg>
      <pc:sldChg chg="modSp mod modClrScheme chgLayout">
        <pc:chgData name="Karla Goodman" userId="489bafec-1189-491d-b582-7a11328f08fc" providerId="ADAL" clId="{D1E2FD06-941B-4186-B6EB-B3A454340242}" dt="2026-07-29T14:22:01.711" v="481" actId="14100"/>
        <pc:sldMkLst>
          <pc:docMk/>
          <pc:sldMk cId="0" sldId="402"/>
        </pc:sldMkLst>
        <pc:spChg chg="mod ord">
          <ac:chgData name="Karla Goodman" userId="489bafec-1189-491d-b582-7a11328f08fc" providerId="ADAL" clId="{D1E2FD06-941B-4186-B6EB-B3A454340242}" dt="2026-07-29T14:21:18.807" v="468" actId="1076"/>
          <ac:spMkLst>
            <pc:docMk/>
            <pc:sldMk cId="0" sldId="402"/>
            <ac:spMk id="2220" creationId="{00000000-0000-0000-0000-000000000000}"/>
          </ac:spMkLst>
        </pc:spChg>
        <pc:spChg chg="mod ord">
          <ac:chgData name="Karla Goodman" userId="489bafec-1189-491d-b582-7a11328f08fc" providerId="ADAL" clId="{D1E2FD06-941B-4186-B6EB-B3A454340242}" dt="2026-07-29T14:22:01.711" v="481" actId="14100"/>
          <ac:spMkLst>
            <pc:docMk/>
            <pc:sldMk cId="0" sldId="402"/>
            <ac:spMk id="2221" creationId="{00000000-0000-0000-0000-000000000000}"/>
          </ac:spMkLst>
        </pc:spChg>
      </pc:sldChg>
      <pc:sldChg chg="modSp mod modClrScheme chgLayout">
        <pc:chgData name="Karla Goodman" userId="489bafec-1189-491d-b582-7a11328f08fc" providerId="ADAL" clId="{D1E2FD06-941B-4186-B6EB-B3A454340242}" dt="2026-07-29T14:22:56.825" v="492" actId="1076"/>
        <pc:sldMkLst>
          <pc:docMk/>
          <pc:sldMk cId="0" sldId="403"/>
        </pc:sldMkLst>
        <pc:spChg chg="mod ord">
          <ac:chgData name="Karla Goodman" userId="489bafec-1189-491d-b582-7a11328f08fc" providerId="ADAL" clId="{D1E2FD06-941B-4186-B6EB-B3A454340242}" dt="2026-07-29T14:22:22.239" v="484" actId="1076"/>
          <ac:spMkLst>
            <pc:docMk/>
            <pc:sldMk cId="0" sldId="403"/>
            <ac:spMk id="2227" creationId="{00000000-0000-0000-0000-000000000000}"/>
          </ac:spMkLst>
        </pc:spChg>
        <pc:graphicFrameChg chg="mod modGraphic">
          <ac:chgData name="Karla Goodman" userId="489bafec-1189-491d-b582-7a11328f08fc" providerId="ADAL" clId="{D1E2FD06-941B-4186-B6EB-B3A454340242}" dt="2026-07-29T14:22:56.825" v="492" actId="1076"/>
          <ac:graphicFrameMkLst>
            <pc:docMk/>
            <pc:sldMk cId="0" sldId="403"/>
            <ac:graphicFrameMk id="2228" creationId="{00000000-0000-0000-0000-000000000000}"/>
          </ac:graphicFrameMkLst>
        </pc:graphicFrameChg>
        <pc:picChg chg="mod">
          <ac:chgData name="Karla Goodman" userId="489bafec-1189-491d-b582-7a11328f08fc" providerId="ADAL" clId="{D1E2FD06-941B-4186-B6EB-B3A454340242}" dt="2026-07-29T14:22:36.507" v="489" actId="1076"/>
          <ac:picMkLst>
            <pc:docMk/>
            <pc:sldMk cId="0" sldId="403"/>
            <ac:picMk id="2229" creationId="{00000000-0000-0000-0000-000000000000}"/>
          </ac:picMkLst>
        </pc:picChg>
      </pc:sldChg>
      <pc:sldChg chg="modSp mod modClrScheme chgLayout">
        <pc:chgData name="Karla Goodman" userId="489bafec-1189-491d-b582-7a11328f08fc" providerId="ADAL" clId="{D1E2FD06-941B-4186-B6EB-B3A454340242}" dt="2026-07-29T14:58:26.692" v="1192" actId="255"/>
        <pc:sldMkLst>
          <pc:docMk/>
          <pc:sldMk cId="0" sldId="404"/>
        </pc:sldMkLst>
        <pc:spChg chg="mod ord">
          <ac:chgData name="Karla Goodman" userId="489bafec-1189-491d-b582-7a11328f08fc" providerId="ADAL" clId="{D1E2FD06-941B-4186-B6EB-B3A454340242}" dt="2026-07-29T14:58:26.692" v="1192" actId="255"/>
          <ac:spMkLst>
            <pc:docMk/>
            <pc:sldMk cId="0" sldId="404"/>
            <ac:spMk id="2235" creationId="{00000000-0000-0000-0000-000000000000}"/>
          </ac:spMkLst>
        </pc:spChg>
        <pc:spChg chg="mod ord">
          <ac:chgData name="Karla Goodman" userId="489bafec-1189-491d-b582-7a11328f08fc" providerId="ADAL" clId="{D1E2FD06-941B-4186-B6EB-B3A454340242}" dt="2026-07-29T14:23:19.512" v="496" actId="1076"/>
          <ac:spMkLst>
            <pc:docMk/>
            <pc:sldMk cId="0" sldId="404"/>
            <ac:spMk id="2236" creationId="{00000000-0000-0000-0000-000000000000}"/>
          </ac:spMkLst>
        </pc:spChg>
        <pc:picChg chg="mod">
          <ac:chgData name="Karla Goodman" userId="489bafec-1189-491d-b582-7a11328f08fc" providerId="ADAL" clId="{D1E2FD06-941B-4186-B6EB-B3A454340242}" dt="2026-07-29T14:24:01.528" v="500" actId="1440"/>
          <ac:picMkLst>
            <pc:docMk/>
            <pc:sldMk cId="0" sldId="404"/>
            <ac:picMk id="2237" creationId="{00000000-0000-0000-0000-000000000000}"/>
          </ac:picMkLst>
        </pc:picChg>
      </pc:sldChg>
      <pc:sldChg chg="modSp mod modClrScheme chgLayout">
        <pc:chgData name="Karla Goodman" userId="489bafec-1189-491d-b582-7a11328f08fc" providerId="ADAL" clId="{D1E2FD06-941B-4186-B6EB-B3A454340242}" dt="2026-07-29T14:24:29.196" v="504" actId="1076"/>
        <pc:sldMkLst>
          <pc:docMk/>
          <pc:sldMk cId="0" sldId="405"/>
        </pc:sldMkLst>
        <pc:spChg chg="mod ord">
          <ac:chgData name="Karla Goodman" userId="489bafec-1189-491d-b582-7a11328f08fc" providerId="ADAL" clId="{D1E2FD06-941B-4186-B6EB-B3A454340242}" dt="2026-07-29T14:24:29.196" v="504" actId="1076"/>
          <ac:spMkLst>
            <pc:docMk/>
            <pc:sldMk cId="0" sldId="405"/>
            <ac:spMk id="2244" creationId="{00000000-0000-0000-0000-000000000000}"/>
          </ac:spMkLst>
        </pc:spChg>
        <pc:grpChg chg="mod">
          <ac:chgData name="Karla Goodman" userId="489bafec-1189-491d-b582-7a11328f08fc" providerId="ADAL" clId="{D1E2FD06-941B-4186-B6EB-B3A454340242}" dt="2026-07-29T14:24:18.617" v="502" actId="1076"/>
          <ac:grpSpMkLst>
            <pc:docMk/>
            <pc:sldMk cId="0" sldId="405"/>
            <ac:grpSpMk id="2245" creationId="{00000000-0000-0000-0000-000000000000}"/>
          </ac:grpSpMkLst>
        </pc:grpChg>
      </pc:sldChg>
      <pc:sldChg chg="modSp mod modClrScheme chgLayout">
        <pc:chgData name="Karla Goodman" userId="489bafec-1189-491d-b582-7a11328f08fc" providerId="ADAL" clId="{D1E2FD06-941B-4186-B6EB-B3A454340242}" dt="2026-07-29T14:25:10.780" v="511" actId="1076"/>
        <pc:sldMkLst>
          <pc:docMk/>
          <pc:sldMk cId="0" sldId="406"/>
        </pc:sldMkLst>
        <pc:spChg chg="mod ord">
          <ac:chgData name="Karla Goodman" userId="489bafec-1189-491d-b582-7a11328f08fc" providerId="ADAL" clId="{D1E2FD06-941B-4186-B6EB-B3A454340242}" dt="2026-07-29T14:25:10.780" v="511" actId="1076"/>
          <ac:spMkLst>
            <pc:docMk/>
            <pc:sldMk cId="0" sldId="406"/>
            <ac:spMk id="2263"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66"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67"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69"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70"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72"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73"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75" creationId="{00000000-0000-0000-0000-000000000000}"/>
          </ac:spMkLst>
        </pc:spChg>
        <pc:spChg chg="mod">
          <ac:chgData name="Karla Goodman" userId="489bafec-1189-491d-b582-7a11328f08fc" providerId="ADAL" clId="{D1E2FD06-941B-4186-B6EB-B3A454340242}" dt="2026-07-29T14:25:01.330" v="509" actId="255"/>
          <ac:spMkLst>
            <pc:docMk/>
            <pc:sldMk cId="0" sldId="406"/>
            <ac:spMk id="2276" creationId="{00000000-0000-0000-0000-000000000000}"/>
          </ac:spMkLst>
        </pc:spChg>
        <pc:grpChg chg="mod">
          <ac:chgData name="Karla Goodman" userId="489bafec-1189-491d-b582-7a11328f08fc" providerId="ADAL" clId="{D1E2FD06-941B-4186-B6EB-B3A454340242}" dt="2026-07-29T14:25:04.274" v="510" actId="14100"/>
          <ac:grpSpMkLst>
            <pc:docMk/>
            <pc:sldMk cId="0" sldId="406"/>
            <ac:grpSpMk id="2264" creationId="{00000000-0000-0000-0000-000000000000}"/>
          </ac:grpSpMkLst>
        </pc:grpChg>
      </pc:sldChg>
      <pc:sldChg chg="modSp mod modClrScheme chgLayout">
        <pc:chgData name="Karla Goodman" userId="489bafec-1189-491d-b582-7a11328f08fc" providerId="ADAL" clId="{D1E2FD06-941B-4186-B6EB-B3A454340242}" dt="2026-07-29T14:58:54.012" v="1196" actId="1076"/>
        <pc:sldMkLst>
          <pc:docMk/>
          <pc:sldMk cId="0" sldId="407"/>
        </pc:sldMkLst>
        <pc:spChg chg="mod ord">
          <ac:chgData name="Karla Goodman" userId="489bafec-1189-491d-b582-7a11328f08fc" providerId="ADAL" clId="{D1E2FD06-941B-4186-B6EB-B3A454340242}" dt="2026-07-29T14:58:54.012" v="1196" actId="1076"/>
          <ac:spMkLst>
            <pc:docMk/>
            <pc:sldMk cId="0" sldId="407"/>
            <ac:spMk id="2282" creationId="{00000000-0000-0000-0000-000000000000}"/>
          </ac:spMkLst>
        </pc:spChg>
        <pc:grpChg chg="mod">
          <ac:chgData name="Karla Goodman" userId="489bafec-1189-491d-b582-7a11328f08fc" providerId="ADAL" clId="{D1E2FD06-941B-4186-B6EB-B3A454340242}" dt="2026-07-29T14:25:27.042" v="514" actId="1076"/>
          <ac:grpSpMkLst>
            <pc:docMk/>
            <pc:sldMk cId="0" sldId="407"/>
            <ac:grpSpMk id="2283" creationId="{00000000-0000-0000-0000-000000000000}"/>
          </ac:grpSpMkLst>
        </pc:grpChg>
        <pc:picChg chg="mod">
          <ac:chgData name="Karla Goodman" userId="489bafec-1189-491d-b582-7a11328f08fc" providerId="ADAL" clId="{D1E2FD06-941B-4186-B6EB-B3A454340242}" dt="2026-07-29T14:25:33.180" v="515" actId="1076"/>
          <ac:picMkLst>
            <pc:docMk/>
            <pc:sldMk cId="0" sldId="407"/>
            <ac:picMk id="2308" creationId="{00000000-0000-0000-0000-000000000000}"/>
          </ac:picMkLst>
        </pc:picChg>
      </pc:sldChg>
      <pc:sldChg chg="modSp mod modClrScheme chgLayout">
        <pc:chgData name="Karla Goodman" userId="489bafec-1189-491d-b582-7a11328f08fc" providerId="ADAL" clId="{D1E2FD06-941B-4186-B6EB-B3A454340242}" dt="2026-07-29T14:58:49.740" v="1195" actId="1076"/>
        <pc:sldMkLst>
          <pc:docMk/>
          <pc:sldMk cId="0" sldId="408"/>
        </pc:sldMkLst>
        <pc:spChg chg="mod ord">
          <ac:chgData name="Karla Goodman" userId="489bafec-1189-491d-b582-7a11328f08fc" providerId="ADAL" clId="{D1E2FD06-941B-4186-B6EB-B3A454340242}" dt="2026-07-29T14:58:49.740" v="1195" actId="1076"/>
          <ac:spMkLst>
            <pc:docMk/>
            <pc:sldMk cId="0" sldId="408"/>
            <ac:spMk id="2314" creationId="{00000000-0000-0000-0000-000000000000}"/>
          </ac:spMkLst>
        </pc:spChg>
        <pc:grpChg chg="mod">
          <ac:chgData name="Karla Goodman" userId="489bafec-1189-491d-b582-7a11328f08fc" providerId="ADAL" clId="{D1E2FD06-941B-4186-B6EB-B3A454340242}" dt="2026-07-29T14:26:04.551" v="523" actId="1076"/>
          <ac:grpSpMkLst>
            <pc:docMk/>
            <pc:sldMk cId="0" sldId="408"/>
            <ac:grpSpMk id="2315" creationId="{00000000-0000-0000-0000-000000000000}"/>
          </ac:grpSpMkLst>
        </pc:grpChg>
        <pc:picChg chg="mod">
          <ac:chgData name="Karla Goodman" userId="489bafec-1189-491d-b582-7a11328f08fc" providerId="ADAL" clId="{D1E2FD06-941B-4186-B6EB-B3A454340242}" dt="2026-07-29T14:25:53.779" v="521" actId="1076"/>
          <ac:picMkLst>
            <pc:docMk/>
            <pc:sldMk cId="0" sldId="408"/>
            <ac:picMk id="2332" creationId="{00000000-0000-0000-0000-000000000000}"/>
          </ac:picMkLst>
        </pc:picChg>
        <pc:picChg chg="mod">
          <ac:chgData name="Karla Goodman" userId="489bafec-1189-491d-b582-7a11328f08fc" providerId="ADAL" clId="{D1E2FD06-941B-4186-B6EB-B3A454340242}" dt="2026-07-29T14:26:15.334" v="524" actId="1440"/>
          <ac:picMkLst>
            <pc:docMk/>
            <pc:sldMk cId="0" sldId="408"/>
            <ac:picMk id="2333" creationId="{00000000-0000-0000-0000-000000000000}"/>
          </ac:picMkLst>
        </pc:picChg>
      </pc:sldChg>
      <pc:sldChg chg="modSp mod modClrScheme chgLayout">
        <pc:chgData name="Karla Goodman" userId="489bafec-1189-491d-b582-7a11328f08fc" providerId="ADAL" clId="{D1E2FD06-941B-4186-B6EB-B3A454340242}" dt="2026-07-29T14:26:55.287" v="534" actId="1076"/>
        <pc:sldMkLst>
          <pc:docMk/>
          <pc:sldMk cId="0" sldId="409"/>
        </pc:sldMkLst>
        <pc:spChg chg="mod ord">
          <ac:chgData name="Karla Goodman" userId="489bafec-1189-491d-b582-7a11328f08fc" providerId="ADAL" clId="{D1E2FD06-941B-4186-B6EB-B3A454340242}" dt="2026-07-29T14:26:28.532" v="527" actId="1076"/>
          <ac:spMkLst>
            <pc:docMk/>
            <pc:sldMk cId="0" sldId="409"/>
            <ac:spMk id="2339" creationId="{00000000-0000-0000-0000-000000000000}"/>
          </ac:spMkLst>
        </pc:spChg>
        <pc:spChg chg="mod ord">
          <ac:chgData name="Karla Goodman" userId="489bafec-1189-491d-b582-7a11328f08fc" providerId="ADAL" clId="{D1E2FD06-941B-4186-B6EB-B3A454340242}" dt="2026-07-29T14:26:55.287" v="534" actId="1076"/>
          <ac:spMkLst>
            <pc:docMk/>
            <pc:sldMk cId="0" sldId="409"/>
            <ac:spMk id="2340" creationId="{00000000-0000-0000-0000-000000000000}"/>
          </ac:spMkLst>
        </pc:spChg>
      </pc:sldChg>
      <pc:sldChg chg="modSp mod ord modClrScheme chgLayout">
        <pc:chgData name="Karla Goodman" userId="489bafec-1189-491d-b582-7a11328f08fc" providerId="ADAL" clId="{D1E2FD06-941B-4186-B6EB-B3A454340242}" dt="2026-07-29T14:59:06.032" v="1197" actId="1076"/>
        <pc:sldMkLst>
          <pc:docMk/>
          <pc:sldMk cId="0" sldId="410"/>
        </pc:sldMkLst>
        <pc:spChg chg="mod ord">
          <ac:chgData name="Karla Goodman" userId="489bafec-1189-491d-b582-7a11328f08fc" providerId="ADAL" clId="{D1E2FD06-941B-4186-B6EB-B3A454340242}" dt="2026-07-29T14:59:06.032" v="1197" actId="1076"/>
          <ac:spMkLst>
            <pc:docMk/>
            <pc:sldMk cId="0" sldId="410"/>
            <ac:spMk id="2347" creationId="{00000000-0000-0000-0000-000000000000}"/>
          </ac:spMkLst>
        </pc:spChg>
      </pc:sldChg>
      <pc:sldChg chg="modSp mod ord modClrScheme chgLayout">
        <pc:chgData name="Karla Goodman" userId="489bafec-1189-491d-b582-7a11328f08fc" providerId="ADAL" clId="{D1E2FD06-941B-4186-B6EB-B3A454340242}" dt="2026-07-29T14:37:18.734" v="796"/>
        <pc:sldMkLst>
          <pc:docMk/>
          <pc:sldMk cId="0" sldId="411"/>
        </pc:sldMkLst>
        <pc:spChg chg="mod ord">
          <ac:chgData name="Karla Goodman" userId="489bafec-1189-491d-b582-7a11328f08fc" providerId="ADAL" clId="{D1E2FD06-941B-4186-B6EB-B3A454340242}" dt="2026-07-29T14:27:53.562" v="547" actId="700"/>
          <ac:spMkLst>
            <pc:docMk/>
            <pc:sldMk cId="0" sldId="411"/>
            <ac:spMk id="2364" creationId="{00000000-0000-0000-0000-000000000000}"/>
          </ac:spMkLst>
        </pc:spChg>
        <pc:spChg chg="mod">
          <ac:chgData name="Karla Goodman" userId="489bafec-1189-491d-b582-7a11328f08fc" providerId="ADAL" clId="{D1E2FD06-941B-4186-B6EB-B3A454340242}" dt="2026-07-29T14:28:14.553" v="552" actId="1076"/>
          <ac:spMkLst>
            <pc:docMk/>
            <pc:sldMk cId="0" sldId="411"/>
            <ac:spMk id="2366" creationId="{00000000-0000-0000-0000-000000000000}"/>
          </ac:spMkLst>
        </pc:spChg>
        <pc:picChg chg="mod">
          <ac:chgData name="Karla Goodman" userId="489bafec-1189-491d-b582-7a11328f08fc" providerId="ADAL" clId="{D1E2FD06-941B-4186-B6EB-B3A454340242}" dt="2026-07-29T14:28:11.282" v="551" actId="14100"/>
          <ac:picMkLst>
            <pc:docMk/>
            <pc:sldMk cId="0" sldId="411"/>
            <ac:picMk id="2368" creationId="{00000000-0000-0000-0000-000000000000}"/>
          </ac:picMkLst>
        </pc:picChg>
      </pc:sldChg>
      <pc:sldChg chg="modSp mod modClrScheme chgLayout">
        <pc:chgData name="Karla Goodman" userId="489bafec-1189-491d-b582-7a11328f08fc" providerId="ADAL" clId="{D1E2FD06-941B-4186-B6EB-B3A454340242}" dt="2026-07-29T14:59:19.179" v="1198" actId="1076"/>
        <pc:sldMkLst>
          <pc:docMk/>
          <pc:sldMk cId="0" sldId="412"/>
        </pc:sldMkLst>
        <pc:spChg chg="mod ord">
          <ac:chgData name="Karla Goodman" userId="489bafec-1189-491d-b582-7a11328f08fc" providerId="ADAL" clId="{D1E2FD06-941B-4186-B6EB-B3A454340242}" dt="2026-07-29T14:59:19.179" v="1198" actId="1076"/>
          <ac:spMkLst>
            <pc:docMk/>
            <pc:sldMk cId="0" sldId="412"/>
            <ac:spMk id="2374" creationId="{00000000-0000-0000-0000-000000000000}"/>
          </ac:spMkLst>
        </pc:spChg>
      </pc:sldChg>
      <pc:sldChg chg="modSp mod modClrScheme chgLayout">
        <pc:chgData name="Karla Goodman" userId="489bafec-1189-491d-b582-7a11328f08fc" providerId="ADAL" clId="{D1E2FD06-941B-4186-B6EB-B3A454340242}" dt="2026-07-29T15:01:28.893" v="1227" actId="1076"/>
        <pc:sldMkLst>
          <pc:docMk/>
          <pc:sldMk cId="0" sldId="414"/>
        </pc:sldMkLst>
        <pc:spChg chg="mod ord">
          <ac:chgData name="Karla Goodman" userId="489bafec-1189-491d-b582-7a11328f08fc" providerId="ADAL" clId="{D1E2FD06-941B-4186-B6EB-B3A454340242}" dt="2026-07-29T15:01:28.893" v="1227" actId="1076"/>
          <ac:spMkLst>
            <pc:docMk/>
            <pc:sldMk cId="0" sldId="414"/>
            <ac:spMk id="2394" creationId="{00000000-0000-0000-0000-000000000000}"/>
          </ac:spMkLst>
        </pc:spChg>
        <pc:spChg chg="mod ord">
          <ac:chgData name="Karla Goodman" userId="489bafec-1189-491d-b582-7a11328f08fc" providerId="ADAL" clId="{D1E2FD06-941B-4186-B6EB-B3A454340242}" dt="2026-07-29T14:40:31.403" v="1172" actId="700"/>
          <ac:spMkLst>
            <pc:docMk/>
            <pc:sldMk cId="0" sldId="414"/>
            <ac:spMk id="2395" creationId="{00000000-0000-0000-0000-000000000000}"/>
          </ac:spMkLst>
        </pc:spChg>
      </pc:sldChg>
      <pc:sldChg chg="modSp mod modClrScheme chgLayout">
        <pc:chgData name="Karla Goodman" userId="489bafec-1189-491d-b582-7a11328f08fc" providerId="ADAL" clId="{D1E2FD06-941B-4186-B6EB-B3A454340242}" dt="2026-07-29T14:33:53.295" v="595" actId="700"/>
        <pc:sldMkLst>
          <pc:docMk/>
          <pc:sldMk cId="0" sldId="417"/>
        </pc:sldMkLst>
        <pc:spChg chg="mod ord">
          <ac:chgData name="Karla Goodman" userId="489bafec-1189-491d-b582-7a11328f08fc" providerId="ADAL" clId="{D1E2FD06-941B-4186-B6EB-B3A454340242}" dt="2026-07-29T14:33:53.295" v="595" actId="700"/>
          <ac:spMkLst>
            <pc:docMk/>
            <pc:sldMk cId="0" sldId="417"/>
            <ac:spMk id="2436" creationId="{00000000-0000-0000-0000-000000000000}"/>
          </ac:spMkLst>
        </pc:spChg>
      </pc:sldChg>
      <pc:sldChg chg="modSp mod modClrScheme chgLayout">
        <pc:chgData name="Karla Goodman" userId="489bafec-1189-491d-b582-7a11328f08fc" providerId="ADAL" clId="{D1E2FD06-941B-4186-B6EB-B3A454340242}" dt="2026-07-29T14:34:02.545" v="596" actId="700"/>
        <pc:sldMkLst>
          <pc:docMk/>
          <pc:sldMk cId="0" sldId="422"/>
        </pc:sldMkLst>
        <pc:spChg chg="mod ord">
          <ac:chgData name="Karla Goodman" userId="489bafec-1189-491d-b582-7a11328f08fc" providerId="ADAL" clId="{D1E2FD06-941B-4186-B6EB-B3A454340242}" dt="2026-07-29T14:34:02.545" v="596" actId="700"/>
          <ac:spMkLst>
            <pc:docMk/>
            <pc:sldMk cId="0" sldId="422"/>
            <ac:spMk id="2512" creationId="{00000000-0000-0000-0000-000000000000}"/>
          </ac:spMkLst>
        </pc:spChg>
      </pc:sldChg>
      <pc:sldChg chg="modSp mod modClrScheme chgLayout">
        <pc:chgData name="Karla Goodman" userId="489bafec-1189-491d-b582-7a11328f08fc" providerId="ADAL" clId="{D1E2FD06-941B-4186-B6EB-B3A454340242}" dt="2026-07-29T15:01:37.811" v="1228" actId="1076"/>
        <pc:sldMkLst>
          <pc:docMk/>
          <pc:sldMk cId="190585514" sldId="605"/>
        </pc:sldMkLst>
        <pc:spChg chg="mod ord">
          <ac:chgData name="Karla Goodman" userId="489bafec-1189-491d-b582-7a11328f08fc" providerId="ADAL" clId="{D1E2FD06-941B-4186-B6EB-B3A454340242}" dt="2026-07-29T15:01:37.811" v="1228" actId="1076"/>
          <ac:spMkLst>
            <pc:docMk/>
            <pc:sldMk cId="190585514" sldId="605"/>
            <ac:spMk id="2347" creationId="{00000000-0000-0000-0000-000000000000}"/>
          </ac:spMkLst>
        </pc:spChg>
      </pc:sldChg>
      <pc:sldChg chg="modSp mod modClrScheme chgLayout">
        <pc:chgData name="Karla Goodman" userId="489bafec-1189-491d-b582-7a11328f08fc" providerId="ADAL" clId="{D1E2FD06-941B-4186-B6EB-B3A454340242}" dt="2026-07-29T15:01:48.205" v="1230" actId="1076"/>
        <pc:sldMkLst>
          <pc:docMk/>
          <pc:sldMk cId="2121958769" sldId="607"/>
        </pc:sldMkLst>
        <pc:spChg chg="mod ord">
          <ac:chgData name="Karla Goodman" userId="489bafec-1189-491d-b582-7a11328f08fc" providerId="ADAL" clId="{D1E2FD06-941B-4186-B6EB-B3A454340242}" dt="2026-07-29T15:01:48.205" v="1230" actId="1076"/>
          <ac:spMkLst>
            <pc:docMk/>
            <pc:sldMk cId="2121958769" sldId="607"/>
            <ac:spMk id="1272" creationId="{00000000-0000-0000-0000-000000000000}"/>
          </ac:spMkLst>
        </pc:spChg>
        <pc:spChg chg="mod ord">
          <ac:chgData name="Karla Goodman" userId="489bafec-1189-491d-b582-7a11328f08fc" providerId="ADAL" clId="{D1E2FD06-941B-4186-B6EB-B3A454340242}" dt="2026-07-29T14:33:20.548" v="589" actId="255"/>
          <ac:spMkLst>
            <pc:docMk/>
            <pc:sldMk cId="2121958769" sldId="607"/>
            <ac:spMk id="1273" creationId="{00000000-0000-0000-0000-000000000000}"/>
          </ac:spMkLst>
        </pc:spChg>
      </pc:sldChg>
      <pc:sldChg chg="modSp mod modClrScheme chgLayout">
        <pc:chgData name="Karla Goodman" userId="489bafec-1189-491d-b582-7a11328f08fc" providerId="ADAL" clId="{D1E2FD06-941B-4186-B6EB-B3A454340242}" dt="2026-07-29T14:27:47.676" v="546" actId="1076"/>
        <pc:sldMkLst>
          <pc:docMk/>
          <pc:sldMk cId="3234577483" sldId="608"/>
        </pc:sldMkLst>
        <pc:spChg chg="mod ord">
          <ac:chgData name="Karla Goodman" userId="489bafec-1189-491d-b582-7a11328f08fc" providerId="ADAL" clId="{D1E2FD06-941B-4186-B6EB-B3A454340242}" dt="2026-07-29T14:27:43.393" v="545" actId="1076"/>
          <ac:spMkLst>
            <pc:docMk/>
            <pc:sldMk cId="3234577483" sldId="608"/>
            <ac:spMk id="1272" creationId="{00000000-0000-0000-0000-000000000000}"/>
          </ac:spMkLst>
        </pc:spChg>
        <pc:spChg chg="mod ord">
          <ac:chgData name="Karla Goodman" userId="489bafec-1189-491d-b582-7a11328f08fc" providerId="ADAL" clId="{D1E2FD06-941B-4186-B6EB-B3A454340242}" dt="2026-07-29T14:27:30.277" v="542" actId="1076"/>
          <ac:spMkLst>
            <pc:docMk/>
            <pc:sldMk cId="3234577483" sldId="608"/>
            <ac:spMk id="1273" creationId="{00000000-0000-0000-0000-000000000000}"/>
          </ac:spMkLst>
        </pc:spChg>
        <pc:picChg chg="mod">
          <ac:chgData name="Karla Goodman" userId="489bafec-1189-491d-b582-7a11328f08fc" providerId="ADAL" clId="{D1E2FD06-941B-4186-B6EB-B3A454340242}" dt="2026-07-29T14:27:47.676" v="546" actId="1076"/>
          <ac:picMkLst>
            <pc:docMk/>
            <pc:sldMk cId="3234577483" sldId="608"/>
            <ac:picMk id="3" creationId="{46599F1D-8511-0789-4257-0DC50EC10CAC}"/>
          </ac:picMkLst>
        </pc:picChg>
        <pc:picChg chg="mod">
          <ac:chgData name="Karla Goodman" userId="489bafec-1189-491d-b582-7a11328f08fc" providerId="ADAL" clId="{D1E2FD06-941B-4186-B6EB-B3A454340242}" dt="2026-07-29T14:27:23.947" v="541" actId="1076"/>
          <ac:picMkLst>
            <pc:docMk/>
            <pc:sldMk cId="3234577483" sldId="608"/>
            <ac:picMk id="5" creationId="{2C04ACC9-65DE-3CAB-5E8B-C4DF528237EF}"/>
          </ac:picMkLst>
        </pc:picChg>
      </pc:sldChg>
      <pc:sldChg chg="addSp modSp mod modClrScheme chgLayout">
        <pc:chgData name="Karla Goodman" userId="489bafec-1189-491d-b582-7a11328f08fc" providerId="ADAL" clId="{D1E2FD06-941B-4186-B6EB-B3A454340242}" dt="2026-07-29T15:01:42.191" v="1229" actId="1076"/>
        <pc:sldMkLst>
          <pc:docMk/>
          <pc:sldMk cId="3729517541" sldId="2134592604"/>
        </pc:sldMkLst>
        <pc:spChg chg="mod ord">
          <ac:chgData name="Karla Goodman" userId="489bafec-1189-491d-b582-7a11328f08fc" providerId="ADAL" clId="{D1E2FD06-941B-4186-B6EB-B3A454340242}" dt="2026-07-29T15:01:42.191" v="1229" actId="1076"/>
          <ac:spMkLst>
            <pc:docMk/>
            <pc:sldMk cId="3729517541" sldId="2134592604"/>
            <ac:spMk id="4" creationId="{5EAD3CCF-C7FB-30A6-3559-550B0B22B50B}"/>
          </ac:spMkLst>
        </pc:spChg>
        <pc:spChg chg="add mod">
          <ac:chgData name="Karla Goodman" userId="489bafec-1189-491d-b582-7a11328f08fc" providerId="ADAL" clId="{D1E2FD06-941B-4186-B6EB-B3A454340242}" dt="2026-07-29T14:30:23.247" v="566" actId="207"/>
          <ac:spMkLst>
            <pc:docMk/>
            <pc:sldMk cId="3729517541" sldId="2134592604"/>
            <ac:spMk id="6" creationId="{D87F017B-2D2F-FA32-24AE-2458644DDE24}"/>
          </ac:spMkLst>
        </pc:spChg>
        <pc:spChg chg="add mod">
          <ac:chgData name="Karla Goodman" userId="489bafec-1189-491d-b582-7a11328f08fc" providerId="ADAL" clId="{D1E2FD06-941B-4186-B6EB-B3A454340242}" dt="2026-07-29T14:30:58.449" v="572" actId="207"/>
          <ac:spMkLst>
            <pc:docMk/>
            <pc:sldMk cId="3729517541" sldId="2134592604"/>
            <ac:spMk id="7" creationId="{B638D5F1-98E9-AA1B-4199-91C35192CB05}"/>
          </ac:spMkLst>
        </pc:spChg>
        <pc:spChg chg="mod ord">
          <ac:chgData name="Karla Goodman" userId="489bafec-1189-491d-b582-7a11328f08fc" providerId="ADAL" clId="{D1E2FD06-941B-4186-B6EB-B3A454340242}" dt="2026-07-29T14:31:18.521" v="575" actId="1076"/>
          <ac:spMkLst>
            <pc:docMk/>
            <pc:sldMk cId="3729517541" sldId="2134592604"/>
            <ac:spMk id="9" creationId="{6F2705DB-76AC-4A93-AF04-E949FD0C6CD7}"/>
          </ac:spMkLst>
        </pc:spChg>
        <pc:picChg chg="add mod ord">
          <ac:chgData name="Karla Goodman" userId="489bafec-1189-491d-b582-7a11328f08fc" providerId="ADAL" clId="{D1E2FD06-941B-4186-B6EB-B3A454340242}" dt="2026-07-29T14:30:38.472" v="569" actId="1076"/>
          <ac:picMkLst>
            <pc:docMk/>
            <pc:sldMk cId="3729517541" sldId="2134592604"/>
            <ac:picMk id="5" creationId="{6CF2618B-B7DE-B4A5-CA42-CC8B3B896F0A}"/>
          </ac:picMkLst>
        </pc:picChg>
      </pc:sldChg>
      <pc:sldChg chg="mod modClrScheme chgLayout">
        <pc:chgData name="Karla Goodman" userId="489bafec-1189-491d-b582-7a11328f08fc" providerId="ADAL" clId="{D1E2FD06-941B-4186-B6EB-B3A454340242}" dt="2026-07-29T14:33:27.689" v="590" actId="700"/>
        <pc:sldMkLst>
          <pc:docMk/>
          <pc:sldMk cId="725040889" sldId="2134592608"/>
        </pc:sldMkLst>
      </pc:sldChg>
      <pc:sldChg chg="modSp mod modClrScheme chgLayout">
        <pc:chgData name="Karla Goodman" userId="489bafec-1189-491d-b582-7a11328f08fc" providerId="ADAL" clId="{D1E2FD06-941B-4186-B6EB-B3A454340242}" dt="2026-07-29T14:33:47.523" v="594" actId="1076"/>
        <pc:sldMkLst>
          <pc:docMk/>
          <pc:sldMk cId="4212913485" sldId="2134592613"/>
        </pc:sldMkLst>
        <pc:spChg chg="mod">
          <ac:chgData name="Karla Goodman" userId="489bafec-1189-491d-b582-7a11328f08fc" providerId="ADAL" clId="{D1E2FD06-941B-4186-B6EB-B3A454340242}" dt="2026-07-29T14:33:47.523" v="594" actId="1076"/>
          <ac:spMkLst>
            <pc:docMk/>
            <pc:sldMk cId="4212913485" sldId="2134592613"/>
            <ac:spMk id="9" creationId="{17DCFD57-59F3-B403-B8F7-A3B82548FB6A}"/>
          </ac:spMkLst>
        </pc:spChg>
      </pc:sldChg>
      <pc:sldChg chg="new del">
        <pc:chgData name="Karla Goodman" userId="489bafec-1189-491d-b582-7a11328f08fc" providerId="ADAL" clId="{D1E2FD06-941B-4186-B6EB-B3A454340242}" dt="2026-07-29T13:53:30.879" v="55" actId="680"/>
        <pc:sldMkLst>
          <pc:docMk/>
          <pc:sldMk cId="893280611" sldId="2134592614"/>
        </pc:sldMkLst>
      </pc:sldChg>
      <pc:sldChg chg="addSp delSp modSp add mod">
        <pc:chgData name="Karla Goodman" userId="489bafec-1189-491d-b582-7a11328f08fc" providerId="ADAL" clId="{D1E2FD06-941B-4186-B6EB-B3A454340242}" dt="2026-07-29T15:02:37.999" v="1235" actId="1076"/>
        <pc:sldMkLst>
          <pc:docMk/>
          <pc:sldMk cId="1659664167" sldId="2134592614"/>
        </pc:sldMkLst>
        <pc:spChg chg="add del mod">
          <ac:chgData name="Karla Goodman" userId="489bafec-1189-491d-b582-7a11328f08fc" providerId="ADAL" clId="{D1E2FD06-941B-4186-B6EB-B3A454340242}" dt="2026-07-29T13:53:40.482" v="58" actId="478"/>
          <ac:spMkLst>
            <pc:docMk/>
            <pc:sldMk cId="1659664167" sldId="2134592614"/>
            <ac:spMk id="3" creationId="{BC46C5A0-E062-2CEC-9B9D-2FE6B0CA3865}"/>
          </ac:spMkLst>
        </pc:spChg>
        <pc:spChg chg="add del mod">
          <ac:chgData name="Karla Goodman" userId="489bafec-1189-491d-b582-7a11328f08fc" providerId="ADAL" clId="{D1E2FD06-941B-4186-B6EB-B3A454340242}" dt="2026-07-29T13:53:44.437" v="60" actId="478"/>
          <ac:spMkLst>
            <pc:docMk/>
            <pc:sldMk cId="1659664167" sldId="2134592614"/>
            <ac:spMk id="5" creationId="{35753939-9D47-E3FE-CF16-5D22B709893F}"/>
          </ac:spMkLst>
        </pc:spChg>
        <pc:spChg chg="del">
          <ac:chgData name="Karla Goodman" userId="489bafec-1189-491d-b582-7a11328f08fc" providerId="ADAL" clId="{D1E2FD06-941B-4186-B6EB-B3A454340242}" dt="2026-07-29T13:53:38.520" v="57" actId="478"/>
          <ac:spMkLst>
            <pc:docMk/>
            <pc:sldMk cId="1659664167" sldId="2134592614"/>
            <ac:spMk id="6" creationId="{BD0FAE31-394C-CF8A-EA31-44B7AE3DF487}"/>
          </ac:spMkLst>
        </pc:spChg>
        <pc:spChg chg="add del">
          <ac:chgData name="Karla Goodman" userId="489bafec-1189-491d-b582-7a11328f08fc" providerId="ADAL" clId="{D1E2FD06-941B-4186-B6EB-B3A454340242}" dt="2026-07-29T13:53:53.461" v="63" actId="478"/>
          <ac:spMkLst>
            <pc:docMk/>
            <pc:sldMk cId="1659664167" sldId="2134592614"/>
            <ac:spMk id="7" creationId="{7207D468-4B6B-894D-831A-8AFB80D20449}"/>
          </ac:spMkLst>
        </pc:spChg>
        <pc:spChg chg="add mod">
          <ac:chgData name="Karla Goodman" userId="489bafec-1189-491d-b582-7a11328f08fc" providerId="ADAL" clId="{D1E2FD06-941B-4186-B6EB-B3A454340242}" dt="2026-07-29T15:02:21.691" v="1231" actId="1076"/>
          <ac:spMkLst>
            <pc:docMk/>
            <pc:sldMk cId="1659664167" sldId="2134592614"/>
            <ac:spMk id="8" creationId="{C7869C98-DAB1-4BD2-F8DD-DE3B4D2AF60D}"/>
          </ac:spMkLst>
        </pc:spChg>
        <pc:spChg chg="add del mod">
          <ac:chgData name="Karla Goodman" userId="489bafec-1189-491d-b582-7a11328f08fc" providerId="ADAL" clId="{D1E2FD06-941B-4186-B6EB-B3A454340242}" dt="2026-07-29T13:53:55.142" v="64" actId="478"/>
          <ac:spMkLst>
            <pc:docMk/>
            <pc:sldMk cId="1659664167" sldId="2134592614"/>
            <ac:spMk id="10" creationId="{F06AE186-C23A-02A7-2C5E-1D2DF442D4DC}"/>
          </ac:spMkLst>
        </pc:spChg>
        <pc:spChg chg="add mod">
          <ac:chgData name="Karla Goodman" userId="489bafec-1189-491d-b582-7a11328f08fc" providerId="ADAL" clId="{D1E2FD06-941B-4186-B6EB-B3A454340242}" dt="2026-07-29T15:02:37.999" v="1235" actId="1076"/>
          <ac:spMkLst>
            <pc:docMk/>
            <pc:sldMk cId="1659664167" sldId="2134592614"/>
            <ac:spMk id="11" creationId="{76AF561C-124B-2AE5-5A4E-21D73A59984E}"/>
          </ac:spMkLst>
        </pc:spChg>
        <pc:picChg chg="add mod">
          <ac:chgData name="Karla Goodman" userId="489bafec-1189-491d-b582-7a11328f08fc" providerId="ADAL" clId="{D1E2FD06-941B-4186-B6EB-B3A454340242}" dt="2026-07-29T13:54:26.359" v="69" actId="1076"/>
          <ac:picMkLst>
            <pc:docMk/>
            <pc:sldMk cId="1659664167" sldId="2134592614"/>
            <ac:picMk id="13" creationId="{AA907FDE-EA42-6230-2C7C-6302684FE63D}"/>
          </ac:picMkLst>
        </pc:picChg>
        <pc:picChg chg="add mod">
          <ac:chgData name="Karla Goodman" userId="489bafec-1189-491d-b582-7a11328f08fc" providerId="ADAL" clId="{D1E2FD06-941B-4186-B6EB-B3A454340242}" dt="2026-07-29T13:54:36.261" v="71" actId="1076"/>
          <ac:picMkLst>
            <pc:docMk/>
            <pc:sldMk cId="1659664167" sldId="2134592614"/>
            <ac:picMk id="15" creationId="{C6CD312E-41D0-7563-0949-D856201E41D4}"/>
          </ac:picMkLst>
        </pc:picChg>
      </pc:sldChg>
      <pc:sldChg chg="new del">
        <pc:chgData name="Karla Goodman" userId="489bafec-1189-491d-b582-7a11328f08fc" providerId="ADAL" clId="{D1E2FD06-941B-4186-B6EB-B3A454340242}" dt="2026-07-29T13:55:19.084" v="75" actId="47"/>
        <pc:sldMkLst>
          <pc:docMk/>
          <pc:sldMk cId="146142304" sldId="2134592615"/>
        </pc:sldMkLst>
      </pc:sldChg>
      <pc:sldChg chg="addSp delSp modSp new del mod">
        <pc:chgData name="Karla Goodman" userId="489bafec-1189-491d-b582-7a11328f08fc" providerId="ADAL" clId="{D1E2FD06-941B-4186-B6EB-B3A454340242}" dt="2026-07-29T14:02:05.834" v="158" actId="2696"/>
        <pc:sldMkLst>
          <pc:docMk/>
          <pc:sldMk cId="2408796325" sldId="2134592615"/>
        </pc:sldMkLst>
        <pc:spChg chg="add mod">
          <ac:chgData name="Karla Goodman" userId="489bafec-1189-491d-b582-7a11328f08fc" providerId="ADAL" clId="{D1E2FD06-941B-4186-B6EB-B3A454340242}" dt="2026-07-29T13:56:53.723" v="95"/>
          <ac:spMkLst>
            <pc:docMk/>
            <pc:sldMk cId="2408796325" sldId="2134592615"/>
            <ac:spMk id="2" creationId="{FBB22316-61C0-44F2-64DD-E31DA1B11DEF}"/>
          </ac:spMkLst>
        </pc:spChg>
        <pc:spChg chg="add mod">
          <ac:chgData name="Karla Goodman" userId="489bafec-1189-491d-b582-7a11328f08fc" providerId="ADAL" clId="{D1E2FD06-941B-4186-B6EB-B3A454340242}" dt="2026-07-29T13:56:58.149" v="97"/>
          <ac:spMkLst>
            <pc:docMk/>
            <pc:sldMk cId="2408796325" sldId="2134592615"/>
            <ac:spMk id="3" creationId="{4E0021C8-17DF-A512-E47A-3F75CE49A31C}"/>
          </ac:spMkLst>
        </pc:spChg>
        <pc:spChg chg="add">
          <ac:chgData name="Karla Goodman" userId="489bafec-1189-491d-b582-7a11328f08fc" providerId="ADAL" clId="{D1E2FD06-941B-4186-B6EB-B3A454340242}" dt="2026-07-29T13:57:54.932" v="108" actId="22"/>
          <ac:spMkLst>
            <pc:docMk/>
            <pc:sldMk cId="2408796325" sldId="2134592615"/>
            <ac:spMk id="9" creationId="{4E62B6D2-A3E3-4CD8-A2C8-64A38C8329F4}"/>
          </ac:spMkLst>
        </pc:spChg>
        <pc:spChg chg="add mod">
          <ac:chgData name="Karla Goodman" userId="489bafec-1189-491d-b582-7a11328f08fc" providerId="ADAL" clId="{D1E2FD06-941B-4186-B6EB-B3A454340242}" dt="2026-07-29T13:58:05.150" v="110" actId="1076"/>
          <ac:spMkLst>
            <pc:docMk/>
            <pc:sldMk cId="2408796325" sldId="2134592615"/>
            <ac:spMk id="10" creationId="{E39737EE-2ECE-D5A7-CC25-FC6EB6FEE4C8}"/>
          </ac:spMkLst>
        </pc:spChg>
        <pc:spChg chg="add del">
          <ac:chgData name="Karla Goodman" userId="489bafec-1189-491d-b582-7a11328f08fc" providerId="ADAL" clId="{D1E2FD06-941B-4186-B6EB-B3A454340242}" dt="2026-07-29T13:58:20.432" v="112" actId="22"/>
          <ac:spMkLst>
            <pc:docMk/>
            <pc:sldMk cId="2408796325" sldId="2134592615"/>
            <ac:spMk id="12" creationId="{A79F8497-2183-AF7B-7928-BF980BCB4010}"/>
          </ac:spMkLst>
        </pc:spChg>
        <pc:picChg chg="add del">
          <ac:chgData name="Karla Goodman" userId="489bafec-1189-491d-b582-7a11328f08fc" providerId="ADAL" clId="{D1E2FD06-941B-4186-B6EB-B3A454340242}" dt="2026-07-29T13:57:01.363" v="99" actId="22"/>
          <ac:picMkLst>
            <pc:docMk/>
            <pc:sldMk cId="2408796325" sldId="2134592615"/>
            <ac:picMk id="5" creationId="{BA20DB6C-4DE1-22DE-184A-5A8E89095851}"/>
          </ac:picMkLst>
        </pc:picChg>
        <pc:picChg chg="add del mod">
          <ac:chgData name="Karla Goodman" userId="489bafec-1189-491d-b582-7a11328f08fc" providerId="ADAL" clId="{D1E2FD06-941B-4186-B6EB-B3A454340242}" dt="2026-07-29T13:57:50.083" v="107" actId="478"/>
          <ac:picMkLst>
            <pc:docMk/>
            <pc:sldMk cId="2408796325" sldId="2134592615"/>
            <ac:picMk id="7" creationId="{6DBC9F62-9236-088E-A10E-0390AB6DC4AD}"/>
          </ac:picMkLst>
        </pc:picChg>
      </pc:sldChg>
      <pc:sldChg chg="modSp add mod">
        <pc:chgData name="Karla Goodman" userId="489bafec-1189-491d-b582-7a11328f08fc" providerId="ADAL" clId="{D1E2FD06-941B-4186-B6EB-B3A454340242}" dt="2026-07-29T15:10:08.159" v="1260" actId="1076"/>
        <pc:sldMkLst>
          <pc:docMk/>
          <pc:sldMk cId="2864097984" sldId="2134592693"/>
        </pc:sldMkLst>
        <pc:spChg chg="mod">
          <ac:chgData name="Karla Goodman" userId="489bafec-1189-491d-b582-7a11328f08fc" providerId="ADAL" clId="{D1E2FD06-941B-4186-B6EB-B3A454340242}" dt="2026-07-29T15:00:29.121" v="1214" actId="1076"/>
          <ac:spMkLst>
            <pc:docMk/>
            <pc:sldMk cId="2864097984" sldId="2134592693"/>
            <ac:spMk id="3" creationId="{6ACC68F3-671D-8301-7B1A-6E60E0848C60}"/>
          </ac:spMkLst>
        </pc:spChg>
        <pc:picChg chg="mod">
          <ac:chgData name="Karla Goodman" userId="489bafec-1189-491d-b582-7a11328f08fc" providerId="ADAL" clId="{D1E2FD06-941B-4186-B6EB-B3A454340242}" dt="2026-07-29T15:10:04.664" v="1258" actId="1076"/>
          <ac:picMkLst>
            <pc:docMk/>
            <pc:sldMk cId="2864097984" sldId="2134592693"/>
            <ac:picMk id="6" creationId="{45931503-9EE0-3B7A-9663-C6450226CC8E}"/>
          </ac:picMkLst>
        </pc:picChg>
        <pc:picChg chg="mod">
          <ac:chgData name="Karla Goodman" userId="489bafec-1189-491d-b582-7a11328f08fc" providerId="ADAL" clId="{D1E2FD06-941B-4186-B6EB-B3A454340242}" dt="2026-07-29T15:10:08.159" v="1260" actId="1076"/>
          <ac:picMkLst>
            <pc:docMk/>
            <pc:sldMk cId="2864097984" sldId="2134592693"/>
            <ac:picMk id="12" creationId="{876BD9B7-95C5-4525-7A1D-93F516FC7B1B}"/>
          </ac:picMkLst>
        </pc:picChg>
        <pc:picChg chg="mod">
          <ac:chgData name="Karla Goodman" userId="489bafec-1189-491d-b582-7a11328f08fc" providerId="ADAL" clId="{D1E2FD06-941B-4186-B6EB-B3A454340242}" dt="2026-07-29T15:10:06.224" v="1259" actId="1076"/>
          <ac:picMkLst>
            <pc:docMk/>
            <pc:sldMk cId="2864097984" sldId="2134592693"/>
            <ac:picMk id="16" creationId="{EA66B8AE-5F6E-2636-1CD5-FA08FADD6F52}"/>
          </ac:picMkLst>
        </pc:picChg>
      </pc:sldChg>
      <pc:sldChg chg="modSp add mod">
        <pc:chgData name="Karla Goodman" userId="489bafec-1189-491d-b582-7a11328f08fc" providerId="ADAL" clId="{D1E2FD06-941B-4186-B6EB-B3A454340242}" dt="2026-07-29T14:59:51.939" v="1204" actId="1076"/>
        <pc:sldMkLst>
          <pc:docMk/>
          <pc:sldMk cId="4215551819" sldId="2134592705"/>
        </pc:sldMkLst>
        <pc:spChg chg="mod">
          <ac:chgData name="Karla Goodman" userId="489bafec-1189-491d-b582-7a11328f08fc" providerId="ADAL" clId="{D1E2FD06-941B-4186-B6EB-B3A454340242}" dt="2026-07-29T14:59:51.939" v="1204" actId="1076"/>
          <ac:spMkLst>
            <pc:docMk/>
            <pc:sldMk cId="4215551819" sldId="2134592705"/>
            <ac:spMk id="6" creationId="{E1D7376D-41C8-543C-2BDD-CDDC36569CEE}"/>
          </ac:spMkLst>
        </pc:spChg>
      </pc:sldChg>
      <pc:sldChg chg="add">
        <pc:chgData name="Karla Goodman" userId="489bafec-1189-491d-b582-7a11328f08fc" providerId="ADAL" clId="{D1E2FD06-941B-4186-B6EB-B3A454340242}" dt="2026-07-29T14:36:04.635" v="597"/>
        <pc:sldMkLst>
          <pc:docMk/>
          <pc:sldMk cId="2027585629" sldId="2134592706"/>
        </pc:sldMkLst>
      </pc:sldChg>
      <pc:sldChg chg="modSp add mod modNotesTx">
        <pc:chgData name="Karla Goodman" userId="489bafec-1189-491d-b582-7a11328f08fc" providerId="ADAL" clId="{D1E2FD06-941B-4186-B6EB-B3A454340242}" dt="2026-07-29T14:59:29.142" v="1200" actId="255"/>
        <pc:sldMkLst>
          <pc:docMk/>
          <pc:sldMk cId="128314730" sldId="2134592707"/>
        </pc:sldMkLst>
        <pc:spChg chg="mod">
          <ac:chgData name="Karla Goodman" userId="489bafec-1189-491d-b582-7a11328f08fc" providerId="ADAL" clId="{D1E2FD06-941B-4186-B6EB-B3A454340242}" dt="2026-07-29T14:59:29.142" v="1200" actId="255"/>
          <ac:spMkLst>
            <pc:docMk/>
            <pc:sldMk cId="128314730" sldId="2134592707"/>
            <ac:spMk id="3" creationId="{C9D99826-3F42-780C-883A-12B896CED076}"/>
          </ac:spMkLst>
        </pc:spChg>
      </pc:sldChg>
      <pc:sldChg chg="addSp delSp modSp add mod">
        <pc:chgData name="Karla Goodman" userId="489bafec-1189-491d-b582-7a11328f08fc" providerId="ADAL" clId="{D1E2FD06-941B-4186-B6EB-B3A454340242}" dt="2026-07-29T15:09:43.271" v="1256" actId="478"/>
        <pc:sldMkLst>
          <pc:docMk/>
          <pc:sldMk cId="337955275" sldId="2134592708"/>
        </pc:sldMkLst>
        <pc:spChg chg="mod">
          <ac:chgData name="Karla Goodman" userId="489bafec-1189-491d-b582-7a11328f08fc" providerId="ADAL" clId="{D1E2FD06-941B-4186-B6EB-B3A454340242}" dt="2026-07-29T14:59:38.458" v="1202" actId="255"/>
          <ac:spMkLst>
            <pc:docMk/>
            <pc:sldMk cId="337955275" sldId="2134592708"/>
            <ac:spMk id="3" creationId="{9216351F-B006-6B69-C855-68A61BC74BB0}"/>
          </ac:spMkLst>
        </pc:spChg>
        <pc:picChg chg="add del mod">
          <ac:chgData name="Karla Goodman" userId="489bafec-1189-491d-b582-7a11328f08fc" providerId="ADAL" clId="{D1E2FD06-941B-4186-B6EB-B3A454340242}" dt="2026-07-29T15:08:41.069" v="1250" actId="478"/>
          <ac:picMkLst>
            <pc:docMk/>
            <pc:sldMk cId="337955275" sldId="2134592708"/>
            <ac:picMk id="4" creationId="{53135FCA-128D-E101-1C0A-F912DB3DAA06}"/>
          </ac:picMkLst>
        </pc:picChg>
        <pc:picChg chg="add del mod">
          <ac:chgData name="Karla Goodman" userId="489bafec-1189-491d-b582-7a11328f08fc" providerId="ADAL" clId="{D1E2FD06-941B-4186-B6EB-B3A454340242}" dt="2026-07-29T15:09:43.271" v="1256" actId="478"/>
          <ac:picMkLst>
            <pc:docMk/>
            <pc:sldMk cId="337955275" sldId="2134592708"/>
            <ac:picMk id="7" creationId="{E83FA336-103D-76C8-2D60-A6AAAC0E395A}"/>
          </ac:picMkLst>
        </pc:picChg>
      </pc:sldChg>
      <pc:sldChg chg="modSp add mod modNotesTx">
        <pc:chgData name="Karla Goodman" userId="489bafec-1189-491d-b582-7a11328f08fc" providerId="ADAL" clId="{D1E2FD06-941B-4186-B6EB-B3A454340242}" dt="2026-07-29T15:00:00.143" v="1206" actId="1076"/>
        <pc:sldMkLst>
          <pc:docMk/>
          <pc:sldMk cId="3906577238" sldId="2134592709"/>
        </pc:sldMkLst>
        <pc:spChg chg="mod">
          <ac:chgData name="Karla Goodman" userId="489bafec-1189-491d-b582-7a11328f08fc" providerId="ADAL" clId="{D1E2FD06-941B-4186-B6EB-B3A454340242}" dt="2026-07-29T15:00:00.143" v="1206" actId="1076"/>
          <ac:spMkLst>
            <pc:docMk/>
            <pc:sldMk cId="3906577238" sldId="2134592709"/>
            <ac:spMk id="6" creationId="{8587A7D9-D77F-7DD2-06C6-3AA738E4E3B5}"/>
          </ac:spMkLst>
        </pc:spChg>
      </pc:sldChg>
      <pc:sldChg chg="modSp add mod modNotesTx">
        <pc:chgData name="Karla Goodman" userId="489bafec-1189-491d-b582-7a11328f08fc" providerId="ADAL" clId="{D1E2FD06-941B-4186-B6EB-B3A454340242}" dt="2026-07-29T15:00:19.001" v="1212" actId="255"/>
        <pc:sldMkLst>
          <pc:docMk/>
          <pc:sldMk cId="2550179491" sldId="2134592710"/>
        </pc:sldMkLst>
        <pc:spChg chg="mod">
          <ac:chgData name="Karla Goodman" userId="489bafec-1189-491d-b582-7a11328f08fc" providerId="ADAL" clId="{D1E2FD06-941B-4186-B6EB-B3A454340242}" dt="2026-07-29T15:00:19.001" v="1212" actId="255"/>
          <ac:spMkLst>
            <pc:docMk/>
            <pc:sldMk cId="2550179491" sldId="2134592710"/>
            <ac:spMk id="3" creationId="{30226BC4-50BC-C323-C477-D0F92279BC65}"/>
          </ac:spMkLst>
        </pc:spChg>
        <pc:picChg chg="mod">
          <ac:chgData name="Karla Goodman" userId="489bafec-1189-491d-b582-7a11328f08fc" providerId="ADAL" clId="{D1E2FD06-941B-4186-B6EB-B3A454340242}" dt="2026-07-29T15:00:08.141" v="1208" actId="14100"/>
          <ac:picMkLst>
            <pc:docMk/>
            <pc:sldMk cId="2550179491" sldId="2134592710"/>
            <ac:picMk id="6" creationId="{9FEE6D21-2192-7F7D-6A64-77C41018C9FF}"/>
          </ac:picMkLst>
        </pc:picChg>
      </pc:sldChg>
      <pc:sldChg chg="modSp add mod">
        <pc:chgData name="Karla Goodman" userId="489bafec-1189-491d-b582-7a11328f08fc" providerId="ADAL" clId="{D1E2FD06-941B-4186-B6EB-B3A454340242}" dt="2026-07-29T16:07:34.743" v="1264" actId="5793"/>
        <pc:sldMkLst>
          <pc:docMk/>
          <pc:sldMk cId="465277804" sldId="2134592711"/>
        </pc:sldMkLst>
        <pc:spChg chg="mod">
          <ac:chgData name="Karla Goodman" userId="489bafec-1189-491d-b582-7a11328f08fc" providerId="ADAL" clId="{D1E2FD06-941B-4186-B6EB-B3A454340242}" dt="2026-07-29T16:07:34.743" v="1264" actId="5793"/>
          <ac:spMkLst>
            <pc:docMk/>
            <pc:sldMk cId="465277804" sldId="2134592711"/>
            <ac:spMk id="2" creationId="{FC559246-F0DF-80B1-229C-CF1FB3BA753B}"/>
          </ac:spMkLst>
        </pc:spChg>
        <pc:spChg chg="mod">
          <ac:chgData name="Karla Goodman" userId="489bafec-1189-491d-b582-7a11328f08fc" providerId="ADAL" clId="{D1E2FD06-941B-4186-B6EB-B3A454340242}" dt="2026-07-29T15:00:36.752" v="1215" actId="255"/>
          <ac:spMkLst>
            <pc:docMk/>
            <pc:sldMk cId="465277804" sldId="2134592711"/>
            <ac:spMk id="3" creationId="{67AF99E8-5993-C49E-9A4A-BF20BE180D00}"/>
          </ac:spMkLst>
        </pc:spChg>
      </pc:sldChg>
      <pc:sldChg chg="modSp add mod">
        <pc:chgData name="Karla Goodman" userId="489bafec-1189-491d-b582-7a11328f08fc" providerId="ADAL" clId="{D1E2FD06-941B-4186-B6EB-B3A454340242}" dt="2026-07-29T16:09:37.415" v="1291" actId="1076"/>
        <pc:sldMkLst>
          <pc:docMk/>
          <pc:sldMk cId="875466364" sldId="2134592712"/>
        </pc:sldMkLst>
        <pc:spChg chg="mod">
          <ac:chgData name="Karla Goodman" userId="489bafec-1189-491d-b582-7a11328f08fc" providerId="ADAL" clId="{D1E2FD06-941B-4186-B6EB-B3A454340242}" dt="2026-07-29T16:09:37.415" v="1291" actId="1076"/>
          <ac:spMkLst>
            <pc:docMk/>
            <pc:sldMk cId="875466364" sldId="2134592712"/>
            <ac:spMk id="2" creationId="{08A215CF-FBC0-54A8-7F58-E756C70C2F8A}"/>
          </ac:spMkLst>
        </pc:spChg>
        <pc:spChg chg="mod">
          <ac:chgData name="Karla Goodman" userId="489bafec-1189-491d-b582-7a11328f08fc" providerId="ADAL" clId="{D1E2FD06-941B-4186-B6EB-B3A454340242}" dt="2026-07-29T15:00:44.946" v="1216" actId="255"/>
          <ac:spMkLst>
            <pc:docMk/>
            <pc:sldMk cId="875466364" sldId="2134592712"/>
            <ac:spMk id="3" creationId="{DA402511-CB1A-8841-3D28-15FFF0980A48}"/>
          </ac:spMkLst>
        </pc:spChg>
      </pc:sldChg>
      <pc:sldChg chg="modSp add mod">
        <pc:chgData name="Karla Goodman" userId="489bafec-1189-491d-b582-7a11328f08fc" providerId="ADAL" clId="{D1E2FD06-941B-4186-B6EB-B3A454340242}" dt="2026-07-29T15:00:52.626" v="1219" actId="255"/>
        <pc:sldMkLst>
          <pc:docMk/>
          <pc:sldMk cId="3421742648" sldId="2134592713"/>
        </pc:sldMkLst>
        <pc:spChg chg="mod">
          <ac:chgData name="Karla Goodman" userId="489bafec-1189-491d-b582-7a11328f08fc" providerId="ADAL" clId="{D1E2FD06-941B-4186-B6EB-B3A454340242}" dt="2026-07-29T15:00:52.626" v="1219" actId="255"/>
          <ac:spMkLst>
            <pc:docMk/>
            <pc:sldMk cId="3421742648" sldId="2134592713"/>
            <ac:spMk id="3" creationId="{ACF5775A-4A1A-F506-F825-68F6B93FA8A5}"/>
          </ac:spMkLst>
        </pc:spChg>
      </pc:sldChg>
      <pc:sldChg chg="modSp add mod modNotesTx">
        <pc:chgData name="Karla Goodman" userId="489bafec-1189-491d-b582-7a11328f08fc" providerId="ADAL" clId="{D1E2FD06-941B-4186-B6EB-B3A454340242}" dt="2026-07-29T15:01:00.285" v="1220" actId="255"/>
        <pc:sldMkLst>
          <pc:docMk/>
          <pc:sldMk cId="1373393095" sldId="2134592714"/>
        </pc:sldMkLst>
        <pc:spChg chg="mod">
          <ac:chgData name="Karla Goodman" userId="489bafec-1189-491d-b582-7a11328f08fc" providerId="ADAL" clId="{D1E2FD06-941B-4186-B6EB-B3A454340242}" dt="2026-07-29T15:01:00.285" v="1220" actId="255"/>
          <ac:spMkLst>
            <pc:docMk/>
            <pc:sldMk cId="1373393095" sldId="2134592714"/>
            <ac:spMk id="3" creationId="{6C08028E-05D1-5F04-7BB7-2D96FE0C98C8}"/>
          </ac:spMkLst>
        </pc:spChg>
      </pc:sldChg>
      <pc:sldChg chg="modSp add mod">
        <pc:chgData name="Karla Goodman" userId="489bafec-1189-491d-b582-7a11328f08fc" providerId="ADAL" clId="{D1E2FD06-941B-4186-B6EB-B3A454340242}" dt="2026-07-29T16:08:43.859" v="1281" actId="1076"/>
        <pc:sldMkLst>
          <pc:docMk/>
          <pc:sldMk cId="720316395" sldId="2134592715"/>
        </pc:sldMkLst>
        <pc:spChg chg="mod">
          <ac:chgData name="Karla Goodman" userId="489bafec-1189-491d-b582-7a11328f08fc" providerId="ADAL" clId="{D1E2FD06-941B-4186-B6EB-B3A454340242}" dt="2026-07-29T15:01:06.741" v="1221" actId="255"/>
          <ac:spMkLst>
            <pc:docMk/>
            <pc:sldMk cId="720316395" sldId="2134592715"/>
            <ac:spMk id="3" creationId="{0CD612D7-6FE4-186A-0F22-F8E9328E7FC2}"/>
          </ac:spMkLst>
        </pc:spChg>
        <pc:spChg chg="mod">
          <ac:chgData name="Karla Goodman" userId="489bafec-1189-491d-b582-7a11328f08fc" providerId="ADAL" clId="{D1E2FD06-941B-4186-B6EB-B3A454340242}" dt="2026-07-29T16:08:36.592" v="1279" actId="1076"/>
          <ac:spMkLst>
            <pc:docMk/>
            <pc:sldMk cId="720316395" sldId="2134592715"/>
            <ac:spMk id="13" creationId="{2385E2BE-E1AF-772A-4D48-BBD4E10233E1}"/>
          </ac:spMkLst>
        </pc:spChg>
        <pc:spChg chg="mod">
          <ac:chgData name="Karla Goodman" userId="489bafec-1189-491d-b582-7a11328f08fc" providerId="ADAL" clId="{D1E2FD06-941B-4186-B6EB-B3A454340242}" dt="2026-07-29T16:08:40.346" v="1280" actId="1076"/>
          <ac:spMkLst>
            <pc:docMk/>
            <pc:sldMk cId="720316395" sldId="2134592715"/>
            <ac:spMk id="14" creationId="{A0E5C129-15D7-BD00-F207-8742D30250C2}"/>
          </ac:spMkLst>
        </pc:spChg>
        <pc:spChg chg="mod">
          <ac:chgData name="Karla Goodman" userId="489bafec-1189-491d-b582-7a11328f08fc" providerId="ADAL" clId="{D1E2FD06-941B-4186-B6EB-B3A454340242}" dt="2026-07-29T16:08:43.859" v="1281" actId="1076"/>
          <ac:spMkLst>
            <pc:docMk/>
            <pc:sldMk cId="720316395" sldId="2134592715"/>
            <ac:spMk id="15" creationId="{F555DA1F-421B-37CA-5EC7-B90AB06A7F86}"/>
          </ac:spMkLst>
        </pc:spChg>
        <pc:picChg chg="mod">
          <ac:chgData name="Karla Goodman" userId="489bafec-1189-491d-b582-7a11328f08fc" providerId="ADAL" clId="{D1E2FD06-941B-4186-B6EB-B3A454340242}" dt="2026-07-29T16:08:24.347" v="1275" actId="1076"/>
          <ac:picMkLst>
            <pc:docMk/>
            <pc:sldMk cId="720316395" sldId="2134592715"/>
            <ac:picMk id="4" creationId="{878E54FD-FB1B-2D7B-A7E9-FDE5EBAF2417}"/>
          </ac:picMkLst>
        </pc:picChg>
        <pc:picChg chg="mod">
          <ac:chgData name="Karla Goodman" userId="489bafec-1189-491d-b582-7a11328f08fc" providerId="ADAL" clId="{D1E2FD06-941B-4186-B6EB-B3A454340242}" dt="2026-07-29T16:08:27.693" v="1276" actId="1076"/>
          <ac:picMkLst>
            <pc:docMk/>
            <pc:sldMk cId="720316395" sldId="2134592715"/>
            <ac:picMk id="6" creationId="{3F3B3BBE-2C95-CFEF-3ACA-AA41D181AA1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2708DE-B192-49E9-8EF4-3BB05A3751BC}"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FFDFC-4127-491A-A323-9D3268AEF06F}" type="slidenum">
              <a:rPr lang="en-GB" smtClean="0"/>
              <a:t>‹#›</a:t>
            </a:fld>
            <a:endParaRPr lang="en-GB"/>
          </a:p>
        </p:txBody>
      </p:sp>
    </p:spTree>
    <p:extLst>
      <p:ext uri="{BB962C8B-B14F-4D97-AF65-F5344CB8AC3E}">
        <p14:creationId xmlns:p14="http://schemas.microsoft.com/office/powerpoint/2010/main" val="480354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8"/>
        <p:cNvGrpSpPr/>
        <p:nvPr/>
      </p:nvGrpSpPr>
      <p:grpSpPr>
        <a:xfrm>
          <a:off x="0" y="0"/>
          <a:ext cx="0" cy="0"/>
          <a:chOff x="0" y="0"/>
          <a:chExt cx="0" cy="0"/>
        </a:xfrm>
      </p:grpSpPr>
      <p:sp>
        <p:nvSpPr>
          <p:cNvPr id="1839" name="Google Shape;1839;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0" name="Google Shape;1840;p1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Check In</a:t>
            </a:r>
          </a:p>
          <a:p>
            <a:pPr marL="0" lvl="0" indent="0" algn="l" rtl="0">
              <a:spcBef>
                <a:spcPts val="0"/>
              </a:spcBef>
              <a:spcAft>
                <a:spcPts val="0"/>
              </a:spcAft>
              <a:buNone/>
            </a:pPr>
            <a:endParaRPr lang="en-GB" dirty="0"/>
          </a:p>
          <a:p>
            <a:pPr marL="171450" lvl="0" indent="-171450" algn="l" rtl="0">
              <a:spcBef>
                <a:spcPts val="0"/>
              </a:spcBef>
              <a:spcAft>
                <a:spcPts val="0"/>
              </a:spcAft>
              <a:buFont typeface="Arial" panose="020B0604020202020204" pitchFamily="34" charset="0"/>
              <a:buChar char="•"/>
            </a:pPr>
            <a:r>
              <a:rPr lang="en-GB" dirty="0"/>
              <a:t>Reflections/ questions from yesterday</a:t>
            </a:r>
          </a:p>
          <a:p>
            <a:pPr marL="171450" lvl="0" indent="-171450" algn="l" rtl="0">
              <a:spcBef>
                <a:spcPts val="0"/>
              </a:spcBef>
              <a:spcAft>
                <a:spcPts val="0"/>
              </a:spcAft>
              <a:buFont typeface="Arial" panose="020B0604020202020204" pitchFamily="34" charset="0"/>
              <a:buChar char="•"/>
            </a:pPr>
            <a:r>
              <a:rPr lang="en-GB" dirty="0"/>
              <a:t>How will you (trainer) respond to feedback from yesterday’s session.</a:t>
            </a:r>
            <a:endParaRPr dirty="0"/>
          </a:p>
        </p:txBody>
      </p:sp>
      <p:sp>
        <p:nvSpPr>
          <p:cNvPr id="1841" name="Google Shape;1841;p1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1" name="Google Shape;1941;p1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42" name="Google Shape;1942;p1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6"/>
        <p:cNvGrpSpPr/>
        <p:nvPr/>
      </p:nvGrpSpPr>
      <p:grpSpPr>
        <a:xfrm>
          <a:off x="0" y="0"/>
          <a:ext cx="0" cy="0"/>
          <a:chOff x="0" y="0"/>
          <a:chExt cx="0" cy="0"/>
        </a:xfrm>
      </p:grpSpPr>
      <p:sp>
        <p:nvSpPr>
          <p:cNvPr id="1947" name="Google Shape;1947;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8" name="Google Shape;1948;p1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Any given event can lead to a variety of interpretations but we will not always evaluate the situation correctly.</a:t>
            </a:r>
            <a:endParaRPr/>
          </a:p>
          <a:p>
            <a:pPr marL="0" lvl="0" indent="0" algn="l" rtl="0">
              <a:spcBef>
                <a:spcPts val="0"/>
              </a:spcBef>
              <a:spcAft>
                <a:spcPts val="0"/>
              </a:spcAft>
              <a:buNone/>
            </a:pPr>
            <a:endParaRPr/>
          </a:p>
          <a:p>
            <a:pPr marL="0" lvl="0" indent="0" algn="l" rtl="0">
              <a:spcBef>
                <a:spcPts val="0"/>
              </a:spcBef>
              <a:spcAft>
                <a:spcPts val="0"/>
              </a:spcAft>
              <a:buNone/>
            </a:pPr>
            <a:r>
              <a:rPr lang="en-GB"/>
              <a:t>Our interpretations tend to stem from automatic thoughts that pop in to the mind rather than deliberate thinking.</a:t>
            </a:r>
            <a:endParaRPr/>
          </a:p>
          <a:p>
            <a:pPr marL="0" lvl="0" indent="0" algn="l" rtl="0">
              <a:spcBef>
                <a:spcPts val="0"/>
              </a:spcBef>
              <a:spcAft>
                <a:spcPts val="0"/>
              </a:spcAft>
              <a:buNone/>
            </a:pPr>
            <a:r>
              <a:rPr lang="en-GB"/>
              <a:t> </a:t>
            </a:r>
            <a:endParaRPr/>
          </a:p>
          <a:p>
            <a:pPr marL="0" lvl="0" indent="0" algn="l" rtl="0">
              <a:spcBef>
                <a:spcPts val="0"/>
              </a:spcBef>
              <a:spcAft>
                <a:spcPts val="0"/>
              </a:spcAft>
              <a:buNone/>
            </a:pPr>
            <a:r>
              <a:rPr lang="en-GB"/>
              <a:t>We don’t always notice our automatic thought but are perhaps more likely to be aware of the feelings that they evoke.</a:t>
            </a:r>
            <a:endParaRPr/>
          </a:p>
          <a:p>
            <a:pPr marL="0" lvl="0" indent="0" algn="l" rtl="0">
              <a:spcBef>
                <a:spcPts val="0"/>
              </a:spcBef>
              <a:spcAft>
                <a:spcPts val="0"/>
              </a:spcAft>
              <a:buNone/>
            </a:pPr>
            <a:endParaRPr/>
          </a:p>
        </p:txBody>
      </p:sp>
      <p:sp>
        <p:nvSpPr>
          <p:cNvPr id="1949" name="Google Shape;1949;p1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3"/>
        <p:cNvGrpSpPr/>
        <p:nvPr/>
      </p:nvGrpSpPr>
      <p:grpSpPr>
        <a:xfrm>
          <a:off x="0" y="0"/>
          <a:ext cx="0" cy="0"/>
          <a:chOff x="0" y="0"/>
          <a:chExt cx="0" cy="0"/>
        </a:xfrm>
      </p:grpSpPr>
      <p:sp>
        <p:nvSpPr>
          <p:cNvPr id="1974" name="Google Shape;1974;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5" name="Google Shape;1975;p1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6" name="Google Shape;1976;p1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9"/>
        <p:cNvGrpSpPr/>
        <p:nvPr/>
      </p:nvGrpSpPr>
      <p:grpSpPr>
        <a:xfrm>
          <a:off x="0" y="0"/>
          <a:ext cx="0" cy="0"/>
          <a:chOff x="0" y="0"/>
          <a:chExt cx="0" cy="0"/>
        </a:xfrm>
      </p:grpSpPr>
      <p:sp>
        <p:nvSpPr>
          <p:cNvPr id="2000" name="Google Shape;2000;p1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1" name="Google Shape;2001;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6"/>
        <p:cNvGrpSpPr/>
        <p:nvPr/>
      </p:nvGrpSpPr>
      <p:grpSpPr>
        <a:xfrm>
          <a:off x="0" y="0"/>
          <a:ext cx="0" cy="0"/>
          <a:chOff x="0" y="0"/>
          <a:chExt cx="0" cy="0"/>
        </a:xfrm>
      </p:grpSpPr>
      <p:sp>
        <p:nvSpPr>
          <p:cNvPr id="2007" name="Google Shape;2007;p1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8" name="Google Shape;2008;p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2"/>
        <p:cNvGrpSpPr/>
        <p:nvPr/>
      </p:nvGrpSpPr>
      <p:grpSpPr>
        <a:xfrm>
          <a:off x="0" y="0"/>
          <a:ext cx="0" cy="0"/>
          <a:chOff x="0" y="0"/>
          <a:chExt cx="0" cy="0"/>
        </a:xfrm>
      </p:grpSpPr>
      <p:sp>
        <p:nvSpPr>
          <p:cNvPr id="2033" name="Google Shape;2033;p1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4" name="Google Shape;2034;p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p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1" name="Google Shape;2041;p1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2" name="Google Shape;2042;p1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5"/>
        <p:cNvGrpSpPr/>
        <p:nvPr/>
      </p:nvGrpSpPr>
      <p:grpSpPr>
        <a:xfrm>
          <a:off x="0" y="0"/>
          <a:ext cx="0" cy="0"/>
          <a:chOff x="0" y="0"/>
          <a:chExt cx="0" cy="0"/>
        </a:xfrm>
      </p:grpSpPr>
      <p:sp>
        <p:nvSpPr>
          <p:cNvPr id="2066" name="Google Shape;2066;p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7" name="Google Shape;2067;p1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This example highlights one of the main principles of CBT- that how we respond to a given situation will start with our interpretation of the event. The degree of emotion felt will be linked to how true the person believes the thought to be true. For example if an individual truly believes that their friend has been involved in an accident then they are likely to feel extremely anxious. The aim of CBT is not to “think positively” rather to realistically evaluate the thought. </a:t>
            </a:r>
            <a:endParaRPr/>
          </a:p>
        </p:txBody>
      </p:sp>
      <p:sp>
        <p:nvSpPr>
          <p:cNvPr id="2068" name="Google Shape;2068;p1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3"/>
        <p:cNvGrpSpPr/>
        <p:nvPr/>
      </p:nvGrpSpPr>
      <p:grpSpPr>
        <a:xfrm>
          <a:off x="0" y="0"/>
          <a:ext cx="0" cy="0"/>
          <a:chOff x="0" y="0"/>
          <a:chExt cx="0" cy="0"/>
        </a:xfrm>
      </p:grpSpPr>
      <p:sp>
        <p:nvSpPr>
          <p:cNvPr id="2074" name="Google Shape;2074;p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5" name="Google Shape;2075;p1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highlight>
                  <a:srgbClr val="FFFF00"/>
                </a:highlight>
              </a:rPr>
              <a:t>It can be tricky to differentiate between the different factors. For example, is tearfulness a behaviour or emotion, does feeling heavy fall under physical or emotional and so on and so forth. In reality it doesn’t really matter but it is important to hear what the young person understands it to fall under. </a:t>
            </a:r>
            <a:endParaRPr/>
          </a:p>
          <a:p>
            <a:pPr marL="0" marR="0" lvl="0" indent="0" algn="l" rtl="0">
              <a:lnSpc>
                <a:spcPct val="100000"/>
              </a:lnSpc>
              <a:spcBef>
                <a:spcPts val="0"/>
              </a:spcBef>
              <a:spcAft>
                <a:spcPts val="0"/>
              </a:spcAft>
              <a:buClr>
                <a:schemeClr val="dk1"/>
              </a:buClr>
              <a:buSzPts val="1200"/>
              <a:buFont typeface="Calibri"/>
              <a:buNone/>
            </a:pPr>
            <a:endParaRPr>
              <a:highlight>
                <a:srgbClr val="FFFF00"/>
              </a:highlight>
            </a:endParaRPr>
          </a:p>
          <a:p>
            <a:pPr marL="0" marR="0" lvl="0" indent="0" algn="l" rtl="0">
              <a:lnSpc>
                <a:spcPct val="100000"/>
              </a:lnSpc>
              <a:spcBef>
                <a:spcPts val="0"/>
              </a:spcBef>
              <a:spcAft>
                <a:spcPts val="0"/>
              </a:spcAft>
              <a:buClr>
                <a:schemeClr val="dk1"/>
              </a:buClr>
              <a:buSzPts val="1200"/>
              <a:buFont typeface="Calibri"/>
              <a:buNone/>
            </a:pPr>
            <a:r>
              <a:rPr lang="en-GB">
                <a:highlight>
                  <a:srgbClr val="FFFF00"/>
                </a:highlight>
              </a:rPr>
              <a:t>However it is important to distinguish between thoughts and emotions- for example I feel like he doesn’t like me is a thought (unless this has been clearly stated by the other person) and distinguishing between this and fact is an important part of the intervention. </a:t>
            </a:r>
            <a:endParaRPr/>
          </a:p>
          <a:p>
            <a:pPr marL="0" lvl="0" indent="0" algn="l" rtl="0">
              <a:spcBef>
                <a:spcPts val="0"/>
              </a:spcBef>
              <a:spcAft>
                <a:spcPts val="0"/>
              </a:spcAft>
              <a:buNone/>
            </a:pPr>
            <a:endParaRPr/>
          </a:p>
        </p:txBody>
      </p:sp>
      <p:sp>
        <p:nvSpPr>
          <p:cNvPr id="2076" name="Google Shape;2076;p1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2"/>
        <p:cNvGrpSpPr/>
        <p:nvPr/>
      </p:nvGrpSpPr>
      <p:grpSpPr>
        <a:xfrm>
          <a:off x="0" y="0"/>
          <a:ext cx="0" cy="0"/>
          <a:chOff x="0" y="0"/>
          <a:chExt cx="0" cy="0"/>
        </a:xfrm>
      </p:grpSpPr>
      <p:sp>
        <p:nvSpPr>
          <p:cNvPr id="2103" name="Google Shape;2103;p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4" name="Google Shape;2104;p1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There are 3 levels of cognition referred to in CBT As part of the "Your choice" intervention we will be focussing mainly on automatic thoughts and perhaps some conditional beliefs, to assist young people to have a better understanding of how they process things in their mind. </a:t>
            </a:r>
            <a:endParaRPr/>
          </a:p>
          <a:p>
            <a:pPr marL="0" lvl="0" indent="0" algn="l" rtl="0">
              <a:spcBef>
                <a:spcPts val="0"/>
              </a:spcBef>
              <a:spcAft>
                <a:spcPts val="0"/>
              </a:spcAft>
              <a:buNone/>
            </a:pPr>
            <a:endParaRPr/>
          </a:p>
        </p:txBody>
      </p:sp>
      <p:sp>
        <p:nvSpPr>
          <p:cNvPr id="2105" name="Google Shape;2105;p1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1"/>
        <p:cNvGrpSpPr/>
        <p:nvPr/>
      </p:nvGrpSpPr>
      <p:grpSpPr>
        <a:xfrm>
          <a:off x="0" y="0"/>
          <a:ext cx="0" cy="0"/>
          <a:chOff x="0" y="0"/>
          <a:chExt cx="0" cy="0"/>
        </a:xfrm>
      </p:grpSpPr>
      <p:sp>
        <p:nvSpPr>
          <p:cNvPr id="1832" name="Google Shape;1832;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3" name="Google Shape;1833;p1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Arrived at end of day.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Check out with trainees. </a:t>
            </a:r>
          </a:p>
          <a:p>
            <a:pPr marL="171450" lvl="0" indent="-171450" algn="l" rtl="0">
              <a:spcBef>
                <a:spcPts val="0"/>
              </a:spcBef>
              <a:spcAft>
                <a:spcPts val="0"/>
              </a:spcAft>
              <a:buFont typeface="Arial" panose="020B0604020202020204" pitchFamily="34" charset="0"/>
              <a:buChar char="•"/>
            </a:pPr>
            <a:r>
              <a:rPr lang="en-GB" dirty="0"/>
              <a:t>What are their key take home’s from today’s session. </a:t>
            </a:r>
          </a:p>
          <a:p>
            <a:pPr marL="171450" lvl="0" indent="-171450" algn="l" rtl="0">
              <a:spcBef>
                <a:spcPts val="0"/>
              </a:spcBef>
              <a:spcAft>
                <a:spcPts val="0"/>
              </a:spcAft>
              <a:buFont typeface="Arial" panose="020B0604020202020204" pitchFamily="34" charset="0"/>
              <a:buChar char="•"/>
            </a:pPr>
            <a:r>
              <a:rPr lang="en-GB" dirty="0"/>
              <a:t>What has worked well in supporting your learning?</a:t>
            </a:r>
          </a:p>
          <a:p>
            <a:pPr marL="171450" lvl="0" indent="-171450" algn="l" rtl="0">
              <a:spcBef>
                <a:spcPts val="0"/>
              </a:spcBef>
              <a:spcAft>
                <a:spcPts val="0"/>
              </a:spcAft>
              <a:buFont typeface="Arial" panose="020B0604020202020204" pitchFamily="34" charset="0"/>
              <a:buChar char="•"/>
            </a:pPr>
            <a:r>
              <a:rPr lang="en-GB" dirty="0"/>
              <a:t>What would help to support your learning needs in Day 3?</a:t>
            </a:r>
          </a:p>
          <a:p>
            <a:pPr marL="171450" lvl="0" indent="-171450" algn="l" rtl="0">
              <a:spcBef>
                <a:spcPts val="0"/>
              </a:spcBef>
              <a:spcAft>
                <a:spcPts val="0"/>
              </a:spcAft>
              <a:buFont typeface="Arial" panose="020B0604020202020204" pitchFamily="34" charset="0"/>
              <a:buChar char="•"/>
            </a:pPr>
            <a:r>
              <a:rPr lang="en-GB" dirty="0"/>
              <a:t>What are they looking forward to on Day 3?</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834" name="Google Shape;1834;p1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3"/>
        <p:cNvGrpSpPr/>
        <p:nvPr/>
      </p:nvGrpSpPr>
      <p:grpSpPr>
        <a:xfrm>
          <a:off x="0" y="0"/>
          <a:ext cx="0" cy="0"/>
          <a:chOff x="0" y="0"/>
          <a:chExt cx="0" cy="0"/>
        </a:xfrm>
      </p:grpSpPr>
      <p:sp>
        <p:nvSpPr>
          <p:cNvPr id="2124" name="Google Shape;2124;p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5" name="Google Shape;2125;p1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Automatic thoughts refer to those instinctive thoughts that appear in our minds throughout the day….</a:t>
            </a:r>
            <a:endParaRPr/>
          </a:p>
        </p:txBody>
      </p:sp>
      <p:sp>
        <p:nvSpPr>
          <p:cNvPr id="2126" name="Google Shape;2126;p1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4" name="Google Shape;2144;p1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Negative automatic thoughts NAT’s are those automatic thoughts that lead to negative emotions…. Etc.</a:t>
            </a:r>
            <a:endParaRPr/>
          </a:p>
          <a:p>
            <a:pPr marL="0" lvl="0" indent="0" algn="l" rtl="0">
              <a:spcBef>
                <a:spcPts val="0"/>
              </a:spcBef>
              <a:spcAft>
                <a:spcPts val="0"/>
              </a:spcAft>
              <a:buNone/>
            </a:pPr>
            <a:endParaRPr/>
          </a:p>
        </p:txBody>
      </p:sp>
      <p:sp>
        <p:nvSpPr>
          <p:cNvPr id="2145" name="Google Shape;2145;p1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4"/>
        <p:cNvGrpSpPr/>
        <p:nvPr/>
      </p:nvGrpSpPr>
      <p:grpSpPr>
        <a:xfrm>
          <a:off x="0" y="0"/>
          <a:ext cx="0" cy="0"/>
          <a:chOff x="0" y="0"/>
          <a:chExt cx="0" cy="0"/>
        </a:xfrm>
      </p:grpSpPr>
      <p:sp>
        <p:nvSpPr>
          <p:cNvPr id="2165" name="Google Shape;2165;p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6" name="Google Shape;2166;p1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When we are processing information we are likely to fall into some common thinking traps, which give rise to negative thoughts.</a:t>
            </a:r>
            <a:endParaRPr/>
          </a:p>
          <a:p>
            <a:pPr marL="0" lvl="0" indent="0" algn="l" rtl="0">
              <a:spcBef>
                <a:spcPts val="0"/>
              </a:spcBef>
              <a:spcAft>
                <a:spcPts val="0"/>
              </a:spcAft>
              <a:buNone/>
            </a:pPr>
            <a:endParaRPr/>
          </a:p>
          <a:p>
            <a:pPr marL="0" lvl="0" indent="0" algn="l" rtl="0">
              <a:spcBef>
                <a:spcPts val="0"/>
              </a:spcBef>
              <a:spcAft>
                <a:spcPts val="0"/>
              </a:spcAft>
              <a:buNone/>
            </a:pPr>
            <a:r>
              <a:rPr lang="en-GB"/>
              <a:t>For this exercise it is suggested that you prepare a mix and match paper exercise. </a:t>
            </a:r>
            <a:endParaRPr/>
          </a:p>
          <a:p>
            <a:pPr marL="0" lvl="0" indent="0" algn="l" rtl="0">
              <a:spcBef>
                <a:spcPts val="0"/>
              </a:spcBef>
              <a:spcAft>
                <a:spcPts val="0"/>
              </a:spcAft>
              <a:buNone/>
            </a:pPr>
            <a:endParaRPr/>
          </a:p>
          <a:p>
            <a:pPr marL="0" lvl="0" indent="0" algn="l" rtl="0">
              <a:spcBef>
                <a:spcPts val="0"/>
              </a:spcBef>
              <a:spcAft>
                <a:spcPts val="0"/>
              </a:spcAft>
              <a:buNone/>
            </a:pPr>
            <a:r>
              <a:rPr lang="en-GB"/>
              <a:t>(cut categories and text on next slide. Task is to fit them together).</a:t>
            </a:r>
            <a:endParaRPr/>
          </a:p>
          <a:p>
            <a:pPr marL="0" lvl="0" indent="0" algn="l" rtl="0">
              <a:spcBef>
                <a:spcPts val="0"/>
              </a:spcBef>
              <a:spcAft>
                <a:spcPts val="0"/>
              </a:spcAft>
              <a:buNone/>
            </a:pPr>
            <a:endParaRPr/>
          </a:p>
        </p:txBody>
      </p:sp>
      <p:sp>
        <p:nvSpPr>
          <p:cNvPr id="2167" name="Google Shape;2167;p1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2"/>
        <p:cNvGrpSpPr/>
        <p:nvPr/>
      </p:nvGrpSpPr>
      <p:grpSpPr>
        <a:xfrm>
          <a:off x="0" y="0"/>
          <a:ext cx="0" cy="0"/>
          <a:chOff x="0" y="0"/>
          <a:chExt cx="0" cy="0"/>
        </a:xfrm>
      </p:grpSpPr>
      <p:sp>
        <p:nvSpPr>
          <p:cNvPr id="2193" name="Google Shape;2193;p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4" name="Google Shape;2194;p1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Note to trainer- To scramble for sorting task</a:t>
            </a:r>
            <a:endParaRPr dirty="0"/>
          </a:p>
        </p:txBody>
      </p:sp>
      <p:sp>
        <p:nvSpPr>
          <p:cNvPr id="2195" name="Google Shape;2195;p1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9"/>
        <p:cNvGrpSpPr/>
        <p:nvPr/>
      </p:nvGrpSpPr>
      <p:grpSpPr>
        <a:xfrm>
          <a:off x="0" y="0"/>
          <a:ext cx="0" cy="0"/>
          <a:chOff x="0" y="0"/>
          <a:chExt cx="0" cy="0"/>
        </a:xfrm>
      </p:grpSpPr>
      <p:sp>
        <p:nvSpPr>
          <p:cNvPr id="2200" name="Google Shape;2200;p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1" name="Google Shape;2201;p1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Scramble</a:t>
            </a:r>
            <a:endParaRPr/>
          </a:p>
          <a:p>
            <a:pPr marL="0" lvl="0" indent="0" algn="l" rtl="0">
              <a:spcBef>
                <a:spcPts val="0"/>
              </a:spcBef>
              <a:spcAft>
                <a:spcPts val="0"/>
              </a:spcAft>
              <a:buNone/>
            </a:pPr>
            <a:endParaRPr/>
          </a:p>
          <a:p>
            <a:pPr marL="0" lvl="0" indent="0" algn="l" rtl="0">
              <a:spcBef>
                <a:spcPts val="0"/>
              </a:spcBef>
              <a:spcAft>
                <a:spcPts val="0"/>
              </a:spcAft>
              <a:buNone/>
            </a:pPr>
            <a:r>
              <a:rPr lang="en-GB"/>
              <a:t>Then add the following examples and get them to fit into the categories. </a:t>
            </a:r>
            <a:endParaRPr/>
          </a:p>
        </p:txBody>
      </p:sp>
      <p:sp>
        <p:nvSpPr>
          <p:cNvPr id="2202" name="Google Shape;2202;p1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6"/>
        <p:cNvGrpSpPr/>
        <p:nvPr/>
      </p:nvGrpSpPr>
      <p:grpSpPr>
        <a:xfrm>
          <a:off x="0" y="0"/>
          <a:ext cx="0" cy="0"/>
          <a:chOff x="0" y="0"/>
          <a:chExt cx="0" cy="0"/>
        </a:xfrm>
      </p:grpSpPr>
      <p:sp>
        <p:nvSpPr>
          <p:cNvPr id="2207" name="Google Shape;2207;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8" name="Google Shape;2208;p1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Individual exercise. </a:t>
            </a:r>
            <a:endParaRPr/>
          </a:p>
          <a:p>
            <a:pPr marL="0" lvl="0" indent="0" algn="l" rtl="0">
              <a:spcBef>
                <a:spcPts val="0"/>
              </a:spcBef>
              <a:spcAft>
                <a:spcPts val="0"/>
              </a:spcAft>
              <a:buNone/>
            </a:pPr>
            <a:endParaRPr/>
          </a:p>
          <a:p>
            <a:pPr marL="0" lvl="0" indent="0" algn="l" rtl="0">
              <a:spcBef>
                <a:spcPts val="0"/>
              </a:spcBef>
              <a:spcAft>
                <a:spcPts val="0"/>
              </a:spcAft>
              <a:buNone/>
            </a:pPr>
            <a:r>
              <a:rPr lang="en-GB"/>
              <a:t>Self reflection exercise not expected to share.</a:t>
            </a:r>
            <a:endParaRPr/>
          </a:p>
        </p:txBody>
      </p:sp>
      <p:sp>
        <p:nvSpPr>
          <p:cNvPr id="2209" name="Google Shape;2209;p1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5"/>
        <p:cNvGrpSpPr/>
        <p:nvPr/>
      </p:nvGrpSpPr>
      <p:grpSpPr>
        <a:xfrm>
          <a:off x="0" y="0"/>
          <a:ext cx="0" cy="0"/>
          <a:chOff x="0" y="0"/>
          <a:chExt cx="0" cy="0"/>
        </a:xfrm>
      </p:grpSpPr>
      <p:sp>
        <p:nvSpPr>
          <p:cNvPr id="2216" name="Google Shape;2216;p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7" name="Google Shape;2217;p1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 how might you begin to notice the thinking traps that are relevant, what do we do about it?</a:t>
            </a:r>
            <a:endParaRPr/>
          </a:p>
          <a:p>
            <a:pPr marL="0" lvl="0" indent="0" algn="l" rtl="0">
              <a:spcBef>
                <a:spcPts val="0"/>
              </a:spcBef>
              <a:spcAft>
                <a:spcPts val="0"/>
              </a:spcAft>
              <a:buNone/>
            </a:pPr>
            <a:endParaRPr/>
          </a:p>
          <a:p>
            <a:pPr marL="0" lvl="0" indent="0" algn="l" rtl="0">
              <a:spcBef>
                <a:spcPts val="0"/>
              </a:spcBef>
              <a:spcAft>
                <a:spcPts val="0"/>
              </a:spcAft>
              <a:buNone/>
            </a:pPr>
            <a:r>
              <a:rPr lang="en-GB"/>
              <a:t>Cognitive re-structuring and re-framing is a technique referred to….etc</a:t>
            </a:r>
            <a:endParaRPr/>
          </a:p>
        </p:txBody>
      </p:sp>
      <p:sp>
        <p:nvSpPr>
          <p:cNvPr id="2218" name="Google Shape;2218;p1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p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4" name="Google Shape;2224;p1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By getting a young person to notice and capture what their thoughts are, how fixed they are in their thinking, what they were feeling and what might have triggered their thoughts, they can begin to notice some of their own thinking traps and triggers.  </a:t>
            </a:r>
            <a:endParaRPr/>
          </a:p>
          <a:p>
            <a:pPr marL="0" lvl="0" indent="0" algn="l" rtl="0">
              <a:spcBef>
                <a:spcPts val="0"/>
              </a:spcBef>
              <a:spcAft>
                <a:spcPts val="0"/>
              </a:spcAft>
              <a:buNone/>
            </a:pPr>
            <a:endParaRPr/>
          </a:p>
          <a:p>
            <a:pPr marL="0" lvl="0" indent="0" algn="l" rtl="0">
              <a:spcBef>
                <a:spcPts val="0"/>
              </a:spcBef>
              <a:spcAft>
                <a:spcPts val="0"/>
              </a:spcAft>
              <a:buNone/>
            </a:pPr>
            <a:r>
              <a:rPr lang="en-GB"/>
              <a:t>You could do this exercise like a chain analysis using post it notes to demonstrate what happened and use Lego blocks in one colour to indicate the intensity of feeling (0 for not that strongly felt or 10 for strongly felt) and then use another colour Lego block to indicate how much they believed the thought. It will be important to follow through to what happened, hopefully to demonstrate that the worry thought was heavier than the actual event. Someone like Adeola would benefit from adapting this exercise in this way. </a:t>
            </a:r>
            <a:endParaRPr/>
          </a:p>
        </p:txBody>
      </p:sp>
      <p:sp>
        <p:nvSpPr>
          <p:cNvPr id="2225" name="Google Shape;2225;p1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0"/>
        <p:cNvGrpSpPr/>
        <p:nvPr/>
      </p:nvGrpSpPr>
      <p:grpSpPr>
        <a:xfrm>
          <a:off x="0" y="0"/>
          <a:ext cx="0" cy="0"/>
          <a:chOff x="0" y="0"/>
          <a:chExt cx="0" cy="0"/>
        </a:xfrm>
      </p:grpSpPr>
      <p:sp>
        <p:nvSpPr>
          <p:cNvPr id="2231" name="Google Shape;2231;p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2" name="Google Shape;2232;p1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Group discussion how you could illustrate these to young people in creative way? </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GB"/>
              <a:t>Young people may not be willing to put this onto paper but as situations unfold when you are together with your young person consider how you might begin to capture some of these. </a:t>
            </a:r>
            <a:endParaRPr/>
          </a:p>
          <a:p>
            <a:pPr marL="0" lvl="0" indent="0" algn="l" rtl="0">
              <a:spcBef>
                <a:spcPts val="0"/>
              </a:spcBef>
              <a:spcAft>
                <a:spcPts val="0"/>
              </a:spcAft>
              <a:buNone/>
            </a:pPr>
            <a:endParaRPr/>
          </a:p>
          <a:p>
            <a:pPr marL="0" lvl="0" indent="0" algn="l" rtl="0">
              <a:spcBef>
                <a:spcPts val="0"/>
              </a:spcBef>
              <a:spcAft>
                <a:spcPts val="0"/>
              </a:spcAft>
              <a:buNone/>
            </a:pPr>
            <a:r>
              <a:rPr lang="en-GB"/>
              <a:t>Some suggestions include: put a note in their notes on their phone, send themselves a text, write some lyrics…</a:t>
            </a:r>
            <a:endParaRPr/>
          </a:p>
        </p:txBody>
      </p:sp>
      <p:sp>
        <p:nvSpPr>
          <p:cNvPr id="2233" name="Google Shape;2233;p1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9"/>
        <p:cNvGrpSpPr/>
        <p:nvPr/>
      </p:nvGrpSpPr>
      <p:grpSpPr>
        <a:xfrm>
          <a:off x="0" y="0"/>
          <a:ext cx="0" cy="0"/>
          <a:chOff x="0" y="0"/>
          <a:chExt cx="0" cy="0"/>
        </a:xfrm>
      </p:grpSpPr>
      <p:sp>
        <p:nvSpPr>
          <p:cNvPr id="2240" name="Google Shape;2240;p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1" name="Google Shape;2241;p1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One way to help young people to notice how they are processing is by using a techniques called Socratic questioning.</a:t>
            </a:r>
            <a:endParaRPr/>
          </a:p>
          <a:p>
            <a:pPr marL="0" lvl="0" indent="0" algn="l" rtl="0">
              <a:spcBef>
                <a:spcPts val="0"/>
              </a:spcBef>
              <a:spcAft>
                <a:spcPts val="0"/>
              </a:spcAft>
              <a:buNone/>
            </a:pPr>
            <a:endParaRPr/>
          </a:p>
        </p:txBody>
      </p:sp>
      <p:sp>
        <p:nvSpPr>
          <p:cNvPr id="2242" name="Google Shape;2242;p1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1">
          <a:extLst>
            <a:ext uri="{FF2B5EF4-FFF2-40B4-BE49-F238E27FC236}">
              <a16:creationId xmlns:a16="http://schemas.microsoft.com/office/drawing/2014/main" id="{1DE82E26-188A-FBDF-7461-D97F5934E7A2}"/>
            </a:ext>
          </a:extLst>
        </p:cNvPr>
        <p:cNvGrpSpPr/>
        <p:nvPr/>
      </p:nvGrpSpPr>
      <p:grpSpPr>
        <a:xfrm>
          <a:off x="0" y="0"/>
          <a:ext cx="0" cy="0"/>
          <a:chOff x="0" y="0"/>
          <a:chExt cx="0" cy="0"/>
        </a:xfrm>
      </p:grpSpPr>
      <p:sp>
        <p:nvSpPr>
          <p:cNvPr id="1832" name="Google Shape;1832;p120:notes">
            <a:extLst>
              <a:ext uri="{FF2B5EF4-FFF2-40B4-BE49-F238E27FC236}">
                <a16:creationId xmlns:a16="http://schemas.microsoft.com/office/drawing/2014/main" id="{A5E19985-8981-D59F-A8A1-55F4826DB27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3" name="Google Shape;1833;p120:notes">
            <a:extLst>
              <a:ext uri="{FF2B5EF4-FFF2-40B4-BE49-F238E27FC236}">
                <a16:creationId xmlns:a16="http://schemas.microsoft.com/office/drawing/2014/main" id="{48A32E83-2AE1-0207-5CB2-FC3D30AE77A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Arrived at end of day.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Check out with trainees. </a:t>
            </a:r>
          </a:p>
          <a:p>
            <a:pPr marL="171450" lvl="0" indent="-171450" algn="l" rtl="0">
              <a:spcBef>
                <a:spcPts val="0"/>
              </a:spcBef>
              <a:spcAft>
                <a:spcPts val="0"/>
              </a:spcAft>
              <a:buFont typeface="Arial" panose="020B0604020202020204" pitchFamily="34" charset="0"/>
              <a:buChar char="•"/>
            </a:pPr>
            <a:r>
              <a:rPr lang="en-GB" dirty="0"/>
              <a:t>What are their key take home’s from today’s session. </a:t>
            </a:r>
          </a:p>
          <a:p>
            <a:pPr marL="171450" lvl="0" indent="-171450" algn="l" rtl="0">
              <a:spcBef>
                <a:spcPts val="0"/>
              </a:spcBef>
              <a:spcAft>
                <a:spcPts val="0"/>
              </a:spcAft>
              <a:buFont typeface="Arial" panose="020B0604020202020204" pitchFamily="34" charset="0"/>
              <a:buChar char="•"/>
            </a:pPr>
            <a:r>
              <a:rPr lang="en-GB" dirty="0"/>
              <a:t>What has worked well in supporting your learning?</a:t>
            </a:r>
          </a:p>
          <a:p>
            <a:pPr marL="171450" lvl="0" indent="-171450" algn="l" rtl="0">
              <a:spcBef>
                <a:spcPts val="0"/>
              </a:spcBef>
              <a:spcAft>
                <a:spcPts val="0"/>
              </a:spcAft>
              <a:buFont typeface="Arial" panose="020B0604020202020204" pitchFamily="34" charset="0"/>
              <a:buChar char="•"/>
            </a:pPr>
            <a:r>
              <a:rPr lang="en-GB" dirty="0"/>
              <a:t>What would help to support your learning needs in Day 3?</a:t>
            </a:r>
          </a:p>
          <a:p>
            <a:pPr marL="171450" lvl="0" indent="-171450" algn="l" rtl="0">
              <a:spcBef>
                <a:spcPts val="0"/>
              </a:spcBef>
              <a:spcAft>
                <a:spcPts val="0"/>
              </a:spcAft>
              <a:buFont typeface="Arial" panose="020B0604020202020204" pitchFamily="34" charset="0"/>
              <a:buChar char="•"/>
            </a:pPr>
            <a:r>
              <a:rPr lang="en-GB" dirty="0"/>
              <a:t>What are they looking forward to on Day 3?</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834" name="Google Shape;1834;p120:notes">
            <a:extLst>
              <a:ext uri="{FF2B5EF4-FFF2-40B4-BE49-F238E27FC236}">
                <a16:creationId xmlns:a16="http://schemas.microsoft.com/office/drawing/2014/main" id="{CC4F5F50-83E4-497D-FEBE-663FC7AB7EB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947644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8"/>
        <p:cNvGrpSpPr/>
        <p:nvPr/>
      </p:nvGrpSpPr>
      <p:grpSpPr>
        <a:xfrm>
          <a:off x="0" y="0"/>
          <a:ext cx="0" cy="0"/>
          <a:chOff x="0" y="0"/>
          <a:chExt cx="0" cy="0"/>
        </a:xfrm>
      </p:grpSpPr>
      <p:sp>
        <p:nvSpPr>
          <p:cNvPr id="2259" name="Google Shape;2259;p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0" name="Google Shape;2260;p1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The term Socratic dialogue may provide a better description as it is a conversational method rather than a bombardment of questions.</a:t>
            </a:r>
            <a:endParaRPr/>
          </a:p>
          <a:p>
            <a:pPr marL="0" lvl="0" indent="0" algn="l" rtl="0">
              <a:spcBef>
                <a:spcPts val="0"/>
              </a:spcBef>
              <a:spcAft>
                <a:spcPts val="0"/>
              </a:spcAft>
              <a:buNone/>
            </a:pPr>
            <a:endParaRPr/>
          </a:p>
          <a:p>
            <a:pPr marL="0" lvl="0" indent="0" algn="l" rtl="0">
              <a:spcBef>
                <a:spcPts val="0"/>
              </a:spcBef>
              <a:spcAft>
                <a:spcPts val="0"/>
              </a:spcAft>
              <a:buNone/>
            </a:pPr>
            <a:r>
              <a:rPr lang="en-GB"/>
              <a:t>It is an opportunity to draw attention to information that might be outside current focus.</a:t>
            </a:r>
            <a:endParaRPr/>
          </a:p>
          <a:p>
            <a:pPr marL="0" lvl="0" indent="0" algn="l" rtl="0">
              <a:spcBef>
                <a:spcPts val="0"/>
              </a:spcBef>
              <a:spcAft>
                <a:spcPts val="0"/>
              </a:spcAft>
              <a:buNone/>
            </a:pPr>
            <a:endParaRPr/>
          </a:p>
          <a:p>
            <a:pPr marL="0" lvl="0" indent="0" algn="l" rtl="0">
              <a:spcBef>
                <a:spcPts val="0"/>
              </a:spcBef>
              <a:spcAft>
                <a:spcPts val="0"/>
              </a:spcAft>
              <a:buNone/>
            </a:pPr>
            <a:r>
              <a:rPr lang="en-GB"/>
              <a:t>It does not seek to ……</a:t>
            </a:r>
            <a:endParaRPr/>
          </a:p>
          <a:p>
            <a:pPr marL="0" lvl="0" indent="0" algn="l" rtl="0">
              <a:spcBef>
                <a:spcPts val="0"/>
              </a:spcBef>
              <a:spcAft>
                <a:spcPts val="0"/>
              </a:spcAft>
              <a:buNone/>
            </a:pPr>
            <a:endParaRPr/>
          </a:p>
        </p:txBody>
      </p:sp>
      <p:sp>
        <p:nvSpPr>
          <p:cNvPr id="2261" name="Google Shape;2261;p1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7"/>
        <p:cNvGrpSpPr/>
        <p:nvPr/>
      </p:nvGrpSpPr>
      <p:grpSpPr>
        <a:xfrm>
          <a:off x="0" y="0"/>
          <a:ext cx="0" cy="0"/>
          <a:chOff x="0" y="0"/>
          <a:chExt cx="0" cy="0"/>
        </a:xfrm>
      </p:grpSpPr>
      <p:sp>
        <p:nvSpPr>
          <p:cNvPr id="2278" name="Google Shape;2278;p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9" name="Google Shape;2279;p1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0" name="Google Shape;2280;p1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9"/>
        <p:cNvGrpSpPr/>
        <p:nvPr/>
      </p:nvGrpSpPr>
      <p:grpSpPr>
        <a:xfrm>
          <a:off x="0" y="0"/>
          <a:ext cx="0" cy="0"/>
          <a:chOff x="0" y="0"/>
          <a:chExt cx="0" cy="0"/>
        </a:xfrm>
      </p:grpSpPr>
      <p:sp>
        <p:nvSpPr>
          <p:cNvPr id="2310" name="Google Shape;2310;p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1" name="Google Shape;2311;p1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Thought challenging is another exercise helpful in modifying and loosening thoughts. This involves putting the thought in the dock…….</a:t>
            </a:r>
            <a:endParaRPr/>
          </a:p>
        </p:txBody>
      </p:sp>
      <p:sp>
        <p:nvSpPr>
          <p:cNvPr id="2312" name="Google Shape;2312;p1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4"/>
        <p:cNvGrpSpPr/>
        <p:nvPr/>
      </p:nvGrpSpPr>
      <p:grpSpPr>
        <a:xfrm>
          <a:off x="0" y="0"/>
          <a:ext cx="0" cy="0"/>
          <a:chOff x="0" y="0"/>
          <a:chExt cx="0" cy="0"/>
        </a:xfrm>
      </p:grpSpPr>
      <p:sp>
        <p:nvSpPr>
          <p:cNvPr id="2335" name="Google Shape;2335;p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6" name="Google Shape;2336;p1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Some examples might include- “I’m no good at learning new things” or “the young person won’t want to spend all that time with me”. You may include other relevant dilemmas (such as a worry thought about working with a particular family or piece of work) aswell. </a:t>
            </a:r>
            <a:endParaRPr/>
          </a:p>
          <a:p>
            <a:pPr marL="0" lvl="0" indent="0" algn="l" rtl="0">
              <a:spcBef>
                <a:spcPts val="0"/>
              </a:spcBef>
              <a:spcAft>
                <a:spcPts val="0"/>
              </a:spcAft>
              <a:buNone/>
            </a:pPr>
            <a:endParaRPr/>
          </a:p>
          <a:p>
            <a:pPr marL="0" lvl="0" indent="0" algn="l" rtl="0">
              <a:spcBef>
                <a:spcPts val="0"/>
              </a:spcBef>
              <a:spcAft>
                <a:spcPts val="0"/>
              </a:spcAft>
              <a:buNone/>
            </a:pPr>
            <a:r>
              <a:rPr lang="en-GB"/>
              <a:t>Use the slide above to assist and try to include questions from each of the categories (i.e. clarifying thinking and understanding, challenging assumptions etc).</a:t>
            </a:r>
            <a:endParaRPr/>
          </a:p>
        </p:txBody>
      </p:sp>
      <p:sp>
        <p:nvSpPr>
          <p:cNvPr id="2337" name="Google Shape;2337;p1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2"/>
        <p:cNvGrpSpPr/>
        <p:nvPr/>
      </p:nvGrpSpPr>
      <p:grpSpPr>
        <a:xfrm>
          <a:off x="0" y="0"/>
          <a:ext cx="0" cy="0"/>
          <a:chOff x="0" y="0"/>
          <a:chExt cx="0" cy="0"/>
        </a:xfrm>
      </p:grpSpPr>
      <p:sp>
        <p:nvSpPr>
          <p:cNvPr id="2343" name="Google Shape;2343;p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4" name="Google Shape;2344;p1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Cognitive diffusion refers to the process of noticing thoughts rather than getting caught up in them.</a:t>
            </a:r>
            <a:endParaRPr/>
          </a:p>
          <a:p>
            <a:pPr marL="0" lvl="0" indent="0" algn="l" rtl="0">
              <a:spcBef>
                <a:spcPts val="0"/>
              </a:spcBef>
              <a:spcAft>
                <a:spcPts val="0"/>
              </a:spcAft>
              <a:buNone/>
            </a:pPr>
            <a:endParaRPr/>
          </a:p>
          <a:p>
            <a:pPr marL="0" lvl="0" indent="0" algn="l" rtl="0">
              <a:spcBef>
                <a:spcPts val="0"/>
              </a:spcBef>
              <a:spcAft>
                <a:spcPts val="0"/>
              </a:spcAft>
              <a:buNone/>
            </a:pPr>
            <a:r>
              <a:rPr lang="en-GB"/>
              <a:t>It emphasizes a willingness to…</a:t>
            </a:r>
            <a:endParaRPr/>
          </a:p>
          <a:p>
            <a:pPr marL="0" lvl="0" indent="0" algn="l" rtl="0">
              <a:spcBef>
                <a:spcPts val="0"/>
              </a:spcBef>
              <a:spcAft>
                <a:spcPts val="0"/>
              </a:spcAft>
              <a:buNone/>
            </a:pPr>
            <a:endParaRPr/>
          </a:p>
          <a:p>
            <a:pPr marL="0" lvl="0" indent="0" algn="l" rtl="0">
              <a:spcBef>
                <a:spcPts val="0"/>
              </a:spcBef>
              <a:spcAft>
                <a:spcPts val="0"/>
              </a:spcAft>
              <a:buNone/>
            </a:pPr>
            <a:r>
              <a:rPr lang="en-GB"/>
              <a:t>Leaves on a stream exercise from the end of day 2 is an example of an exercise to help create distance between the thought and the person. </a:t>
            </a:r>
            <a:endParaRPr/>
          </a:p>
        </p:txBody>
      </p:sp>
      <p:sp>
        <p:nvSpPr>
          <p:cNvPr id="2345" name="Google Shape;2345;p1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9" name="Google Shape;126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70" name="Google Shape;1270;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701970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9"/>
        <p:cNvGrpSpPr/>
        <p:nvPr/>
      </p:nvGrpSpPr>
      <p:grpSpPr>
        <a:xfrm>
          <a:off x="0" y="0"/>
          <a:ext cx="0" cy="0"/>
          <a:chOff x="0" y="0"/>
          <a:chExt cx="0" cy="0"/>
        </a:xfrm>
      </p:grpSpPr>
      <p:sp>
        <p:nvSpPr>
          <p:cNvPr id="2360" name="Google Shape;2360;p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1" name="Google Shape;2361;p1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Refer back to the case study</a:t>
            </a:r>
            <a:endParaRPr dirty="0"/>
          </a:p>
        </p:txBody>
      </p:sp>
      <p:sp>
        <p:nvSpPr>
          <p:cNvPr id="2362" name="Google Shape;2362;p1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9"/>
        <p:cNvGrpSpPr/>
        <p:nvPr/>
      </p:nvGrpSpPr>
      <p:grpSpPr>
        <a:xfrm>
          <a:off x="0" y="0"/>
          <a:ext cx="0" cy="0"/>
          <a:chOff x="0" y="0"/>
          <a:chExt cx="0" cy="0"/>
        </a:xfrm>
      </p:grpSpPr>
      <p:sp>
        <p:nvSpPr>
          <p:cNvPr id="2370" name="Google Shape;2370;p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1" name="Google Shape;2371;p1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Practitioners will be supported by their supervisors to bring together what they are noticing to support and guide the intervention. This process of understanding an individual’s presentation is called case formulation. </a:t>
            </a:r>
            <a:endParaRPr/>
          </a:p>
          <a:p>
            <a:pPr marL="0" lvl="0" indent="0" algn="l" rtl="0">
              <a:spcBef>
                <a:spcPts val="0"/>
              </a:spcBef>
              <a:spcAft>
                <a:spcPts val="0"/>
              </a:spcAft>
              <a:buNone/>
            </a:pPr>
            <a:endParaRPr/>
          </a:p>
        </p:txBody>
      </p:sp>
      <p:sp>
        <p:nvSpPr>
          <p:cNvPr id="2372" name="Google Shape;2372;p1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Case formulation slides included here but you may wish to hold a separate session on Case formulation. </a:t>
            </a:r>
          </a:p>
        </p:txBody>
      </p:sp>
      <p:sp>
        <p:nvSpPr>
          <p:cNvPr id="4" name="Slide Number Placeholder 3"/>
          <p:cNvSpPr>
            <a:spLocks noGrp="1"/>
          </p:cNvSpPr>
          <p:nvPr>
            <p:ph type="sldNum" sz="quarter" idx="5"/>
          </p:nvPr>
        </p:nvSpPr>
        <p:spPr/>
        <p:txBody>
          <a:bodyPr/>
          <a:lstStyle/>
          <a:p>
            <a:fld id="{9D8FFDFC-4127-491A-A323-9D3268AEF06F}" type="slidenum">
              <a:rPr lang="en-GB" smtClean="0"/>
              <a:t>38</a:t>
            </a:fld>
            <a:endParaRPr lang="en-GB"/>
          </a:p>
        </p:txBody>
      </p:sp>
    </p:spTree>
    <p:extLst>
      <p:ext uri="{BB962C8B-B14F-4D97-AF65-F5344CB8AC3E}">
        <p14:creationId xmlns:p14="http://schemas.microsoft.com/office/powerpoint/2010/main" val="5513810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5 P’s formulation tool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EF8E0-DC7E-4F3F-B95E-EE87CEBF9B2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501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1"/>
        <p:cNvGrpSpPr/>
        <p:nvPr/>
      </p:nvGrpSpPr>
      <p:grpSpPr>
        <a:xfrm>
          <a:off x="0" y="0"/>
          <a:ext cx="0" cy="0"/>
          <a:chOff x="0" y="0"/>
          <a:chExt cx="0" cy="0"/>
        </a:xfrm>
      </p:grpSpPr>
      <p:sp>
        <p:nvSpPr>
          <p:cNvPr id="1862" name="Google Shape;1862;p1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3" name="Google Shape;1863;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expanded 7 P’s formulation tool that we encourage as part of Your Choice</a:t>
            </a:r>
          </a:p>
          <a:p>
            <a:r>
              <a:rPr lang="en-GB" dirty="0"/>
              <a:t>Note- potential role system can play in perpetuating presenting issue.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EF8E0-DC7E-4F3F-B95E-EE87CEBF9B2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6645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Task One</a:t>
            </a:r>
          </a:p>
          <a:p>
            <a:r>
              <a:rPr lang="en-GB" sz="1200" kern="1200" dirty="0">
                <a:solidFill>
                  <a:schemeClr val="tx1"/>
                </a:solidFill>
                <a:effectLst/>
                <a:latin typeface="+mn-lt"/>
                <a:ea typeface="+mn-ea"/>
                <a:cs typeface="+mn-cs"/>
              </a:rPr>
              <a:t>What else would you want to know?</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Task Two</a:t>
            </a:r>
          </a:p>
          <a:p>
            <a:r>
              <a:rPr lang="en-GB" sz="1200" kern="1200" dirty="0">
                <a:solidFill>
                  <a:schemeClr val="tx1"/>
                </a:solidFill>
                <a:effectLst/>
                <a:latin typeface="+mn-lt"/>
                <a:ea typeface="+mn-ea"/>
                <a:cs typeface="+mn-cs"/>
              </a:rPr>
              <a:t>Assign a member of your table to take on the role of the young person who may be able to provide you with some additional information.</a:t>
            </a:r>
          </a:p>
          <a:p>
            <a:r>
              <a:rPr lang="en-GB" sz="1200" kern="1200" dirty="0">
                <a:solidFill>
                  <a:schemeClr val="tx1"/>
                </a:solidFill>
                <a:effectLst/>
                <a:latin typeface="+mn-lt"/>
                <a:ea typeface="+mn-ea"/>
                <a:cs typeface="+mn-cs"/>
              </a:rPr>
              <a:t>If you are unable to find out the information- how would you go about finding out?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EF8E0-DC7E-4F3F-B95E-EE87CEBF9B2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9470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3B479-1379-71FE-AD97-3429202EE4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310FC-0DDC-A6B1-736D-ACCEA3740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EB533-B9AE-E790-E18B-6E159FFD071D}"/>
              </a:ext>
            </a:extLst>
          </p:cNvPr>
          <p:cNvSpPr>
            <a:spLocks noGrp="1"/>
          </p:cNvSpPr>
          <p:nvPr>
            <p:ph type="body" idx="1"/>
          </p:nvPr>
        </p:nvSpPr>
        <p:spPr/>
        <p:txBody>
          <a:bodyPr/>
          <a:lstStyle/>
          <a:p>
            <a:r>
              <a:rPr lang="en-GB" dirty="0"/>
              <a:t>Sorting task- match statements under headings i.e. does this statement represent the Presenting issue, a precipitating, perpetuating etc factor?</a:t>
            </a:r>
          </a:p>
        </p:txBody>
      </p:sp>
      <p:sp>
        <p:nvSpPr>
          <p:cNvPr id="4" name="Slide Number Placeholder 3">
            <a:extLst>
              <a:ext uri="{FF2B5EF4-FFF2-40B4-BE49-F238E27FC236}">
                <a16:creationId xmlns:a16="http://schemas.microsoft.com/office/drawing/2014/main" id="{2D17820C-97AF-ECC2-7D59-F52653A91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EF8E0-DC7E-4F3F-B95E-EE87CEBF9B2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89751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EC260-A944-1B0E-1BFB-653CC56DA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0ECCE-B076-B234-F9E0-90DD5139A7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8C2B56-9B27-6661-0729-CDB86A7C99B6}"/>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How does this inform your pathway to harm?</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What do we need to prioritise in order to increase safety to and/ or from the young person?</a:t>
            </a:r>
          </a:p>
          <a:p>
            <a:pPr lvl="0"/>
            <a:r>
              <a:rPr lang="en-GB" sz="1200" kern="1200" dirty="0">
                <a:solidFill>
                  <a:schemeClr val="tx1"/>
                </a:solidFill>
                <a:effectLst/>
                <a:latin typeface="+mn-lt"/>
                <a:ea typeface="+mn-ea"/>
                <a:cs typeface="+mn-cs"/>
              </a:rPr>
              <a:t>Is specialist assessment required to better understand and mitigate risk of harm to and/ or from young person?</a:t>
            </a:r>
          </a:p>
          <a:p>
            <a:endParaRPr lang="en-GB" dirty="0"/>
          </a:p>
        </p:txBody>
      </p:sp>
      <p:sp>
        <p:nvSpPr>
          <p:cNvPr id="4" name="Slide Number Placeholder 3">
            <a:extLst>
              <a:ext uri="{FF2B5EF4-FFF2-40B4-BE49-F238E27FC236}">
                <a16:creationId xmlns:a16="http://schemas.microsoft.com/office/drawing/2014/main" id="{A25A561E-548F-4D5C-0A67-3C21E34AC3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EF8E0-DC7E-4F3F-B95E-EE87CEBF9B2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94896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9"/>
        <p:cNvGrpSpPr/>
        <p:nvPr/>
      </p:nvGrpSpPr>
      <p:grpSpPr>
        <a:xfrm>
          <a:off x="0" y="0"/>
          <a:ext cx="0" cy="0"/>
          <a:chOff x="0" y="0"/>
          <a:chExt cx="0" cy="0"/>
        </a:xfrm>
      </p:grpSpPr>
      <p:sp>
        <p:nvSpPr>
          <p:cNvPr id="2390" name="Google Shape;2390;p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1" name="Google Shape;2391;p1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Re-visit the four step guide to pull the learning together linking back to importance of supervision to help to formulate. </a:t>
            </a:r>
            <a:endParaRPr/>
          </a:p>
        </p:txBody>
      </p:sp>
      <p:sp>
        <p:nvSpPr>
          <p:cNvPr id="2392" name="Google Shape;2392;p1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50</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p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8" name="Google Shape;2398;p1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So a proposed timetable might look like this, though remember this is not a manualised programme so use your young person as your guide. </a:t>
            </a:r>
            <a:endParaRPr/>
          </a:p>
          <a:p>
            <a:pPr marL="0" lvl="0" indent="0" algn="l" rtl="0">
              <a:spcBef>
                <a:spcPts val="0"/>
              </a:spcBef>
              <a:spcAft>
                <a:spcPts val="0"/>
              </a:spcAft>
              <a:buNone/>
            </a:pPr>
            <a:endParaRPr/>
          </a:p>
        </p:txBody>
      </p:sp>
      <p:sp>
        <p:nvSpPr>
          <p:cNvPr id="2399" name="Google Shape;2399;p1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51</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2"/>
        <p:cNvGrpSpPr/>
        <p:nvPr/>
      </p:nvGrpSpPr>
      <p:grpSpPr>
        <a:xfrm>
          <a:off x="0" y="0"/>
          <a:ext cx="0" cy="0"/>
          <a:chOff x="0" y="0"/>
          <a:chExt cx="0" cy="0"/>
        </a:xfrm>
      </p:grpSpPr>
      <p:sp>
        <p:nvSpPr>
          <p:cNvPr id="2343" name="Google Shape;2343;p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4" name="Google Shape;2344;p1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45" name="Google Shape;2345;p1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185690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00D6B-5C8A-4969-B337-C4955DE3D2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2639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9" name="Google Shape;126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Encourage GROWTH- a helpful acronym to help frame Your Choice sessions. This will also be helpful to share with Your Choice buddies.</a:t>
            </a:r>
            <a:endParaRPr dirty="0"/>
          </a:p>
        </p:txBody>
      </p:sp>
      <p:sp>
        <p:nvSpPr>
          <p:cNvPr id="1270" name="Google Shape;1270;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302477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therefore important to ensure that you employ all of your existing practice principles in relation to principles of confidentiality to ensure that young people are aware of how and when you will share information about them. </a:t>
            </a:r>
          </a:p>
        </p:txBody>
      </p:sp>
      <p:sp>
        <p:nvSpPr>
          <p:cNvPr id="4" name="Slide Number Placeholder 3"/>
          <p:cNvSpPr>
            <a:spLocks noGrp="1"/>
          </p:cNvSpPr>
          <p:nvPr>
            <p:ph type="sldNum" sz="quarter" idx="5"/>
          </p:nvPr>
        </p:nvSpPr>
        <p:spPr/>
        <p:txBody>
          <a:bodyPr/>
          <a:lstStyle/>
          <a:p>
            <a:fld id="{9D8FFDFC-4127-491A-A323-9D3268AEF06F}" type="slidenum">
              <a:rPr lang="en-GB" smtClean="0"/>
              <a:t>55</a:t>
            </a:fld>
            <a:endParaRPr lang="en-GB"/>
          </a:p>
        </p:txBody>
      </p:sp>
    </p:spTree>
    <p:extLst>
      <p:ext uri="{BB962C8B-B14F-4D97-AF65-F5344CB8AC3E}">
        <p14:creationId xmlns:p14="http://schemas.microsoft.com/office/powerpoint/2010/main" val="1934045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9" name="Google Shape;1869;p1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Now, turning our focus to the “C”- the cognitive part. Recap on the 5 factor CBT model- by targeting thoughts we can affect change in other parts of the system. </a:t>
            </a:r>
            <a:endParaRPr/>
          </a:p>
          <a:p>
            <a:pPr marL="0" lvl="0" indent="0" algn="l" rtl="0">
              <a:spcBef>
                <a:spcPts val="0"/>
              </a:spcBef>
              <a:spcAft>
                <a:spcPts val="0"/>
              </a:spcAft>
              <a:buNone/>
            </a:pPr>
            <a:endParaRPr/>
          </a:p>
          <a:p>
            <a:pPr marL="0" lvl="0" indent="0" algn="l" rtl="0">
              <a:spcBef>
                <a:spcPts val="0"/>
              </a:spcBef>
              <a:spcAft>
                <a:spcPts val="0"/>
              </a:spcAft>
              <a:buNone/>
            </a:pPr>
            <a:r>
              <a:rPr lang="en-GB"/>
              <a:t>Thoughts- refer to the thinking that occurs in our heads and can include memories, thoughts about the future and the past, dreams etc.</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870" name="Google Shape;1870;p1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Some prompts</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200" b="0" i="1"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1" u="none" strike="noStrike" kern="100" cap="none" spc="0" normalizeH="0" baseline="0" noProof="0" dirty="0" err="1">
                <a:ln>
                  <a:noFill/>
                </a:ln>
                <a:solidFill>
                  <a:prstClr val="black"/>
                </a:solidFill>
                <a:effectLst/>
                <a:uLnTx/>
                <a:uFillTx/>
                <a:latin typeface="Calibri" panose="020F0502020204030204"/>
                <a:ea typeface="Aptos" panose="020B0004020202020204" pitchFamily="34" charset="0"/>
                <a:cs typeface="Arial" panose="020B0604020202020204" pitchFamily="34" charset="0"/>
              </a:rPr>
              <a:t>i</a:t>
            </a:r>
            <a:r>
              <a:rPr kumimoji="0" lang="en-GB" sz="12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 How might other plans link to young person’s overarching goals/ aspirations?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  How might Your Choice sessions count towards statutory visits/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ii)Enabling pro social activities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  Activates pro social  networks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  Builds on young person’s strengths</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90435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1"/>
        <p:cNvGrpSpPr/>
        <p:nvPr/>
      </p:nvGrpSpPr>
      <p:grpSpPr>
        <a:xfrm>
          <a:off x="0" y="0"/>
          <a:ext cx="0" cy="0"/>
          <a:chOff x="0" y="0"/>
          <a:chExt cx="0" cy="0"/>
        </a:xfrm>
      </p:grpSpPr>
      <p:sp>
        <p:nvSpPr>
          <p:cNvPr id="2432" name="Google Shape;2432;p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3" name="Google Shape;2433;p1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4" name="Google Shape;2434;p1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57</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4"/>
        <p:cNvGrpSpPr/>
        <p:nvPr/>
      </p:nvGrpSpPr>
      <p:grpSpPr>
        <a:xfrm>
          <a:off x="0" y="0"/>
          <a:ext cx="0" cy="0"/>
          <a:chOff x="0" y="0"/>
          <a:chExt cx="0" cy="0"/>
        </a:xfrm>
      </p:grpSpPr>
      <p:sp>
        <p:nvSpPr>
          <p:cNvPr id="2455" name="Google Shape;2455;p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6" name="Google Shape;2456;p1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Exercise to end the day right and one that you can think about weaving in to your sessions with young people.</a:t>
            </a:r>
            <a:endParaRPr/>
          </a:p>
          <a:p>
            <a:pPr marL="0" lvl="0" indent="0" algn="l" rtl="0">
              <a:spcBef>
                <a:spcPts val="0"/>
              </a:spcBef>
              <a:spcAft>
                <a:spcPts val="0"/>
              </a:spcAft>
              <a:buNone/>
            </a:pPr>
            <a:endParaRPr/>
          </a:p>
        </p:txBody>
      </p:sp>
      <p:sp>
        <p:nvSpPr>
          <p:cNvPr id="2457" name="Google Shape;2457;p1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58</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4"/>
        <p:cNvGrpSpPr/>
        <p:nvPr/>
      </p:nvGrpSpPr>
      <p:grpSpPr>
        <a:xfrm>
          <a:off x="0" y="0"/>
          <a:ext cx="0" cy="0"/>
          <a:chOff x="0" y="0"/>
          <a:chExt cx="0" cy="0"/>
        </a:xfrm>
      </p:grpSpPr>
      <p:sp>
        <p:nvSpPr>
          <p:cNvPr id="2465" name="Google Shape;2465;p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6" name="Google Shape;2466;p1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You may wish to ask willing coaches to share their image and ask them to share detail using the next slide. </a:t>
            </a:r>
            <a:endParaRPr/>
          </a:p>
        </p:txBody>
      </p:sp>
      <p:sp>
        <p:nvSpPr>
          <p:cNvPr id="2467" name="Google Shape;2467;p1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59</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
        <p:cNvGrpSpPr/>
        <p:nvPr/>
      </p:nvGrpSpPr>
      <p:grpSpPr>
        <a:xfrm>
          <a:off x="0" y="0"/>
          <a:ext cx="0" cy="0"/>
          <a:chOff x="0" y="0"/>
          <a:chExt cx="0" cy="0"/>
        </a:xfrm>
      </p:grpSpPr>
      <p:sp>
        <p:nvSpPr>
          <p:cNvPr id="2476" name="Google Shape;2476;p1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7" name="Google Shape;2477;p1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78" name="Google Shape;2478;p1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60</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6"/>
        <p:cNvGrpSpPr/>
        <p:nvPr/>
      </p:nvGrpSpPr>
      <p:grpSpPr>
        <a:xfrm>
          <a:off x="0" y="0"/>
          <a:ext cx="0" cy="0"/>
          <a:chOff x="0" y="0"/>
          <a:chExt cx="0" cy="0"/>
        </a:xfrm>
      </p:grpSpPr>
      <p:sp>
        <p:nvSpPr>
          <p:cNvPr id="2507" name="Google Shape;2507;p1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8" name="Google Shape;2508;p1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Arrived at end of day.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Check out with trainees. </a:t>
            </a:r>
          </a:p>
          <a:p>
            <a:pPr marL="171450" lvl="0" indent="-171450" algn="l" rtl="0">
              <a:spcBef>
                <a:spcPts val="0"/>
              </a:spcBef>
              <a:spcAft>
                <a:spcPts val="0"/>
              </a:spcAft>
              <a:buFont typeface="Arial" panose="020B0604020202020204" pitchFamily="34" charset="0"/>
              <a:buChar char="•"/>
            </a:pPr>
            <a:r>
              <a:rPr lang="en-GB" dirty="0"/>
              <a:t>What are their key take home’s from today’s session. </a:t>
            </a:r>
          </a:p>
          <a:p>
            <a:pPr marL="171450" lvl="0" indent="-171450" algn="l" rtl="0">
              <a:spcBef>
                <a:spcPts val="0"/>
              </a:spcBef>
              <a:spcAft>
                <a:spcPts val="0"/>
              </a:spcAft>
              <a:buFont typeface="Arial" panose="020B0604020202020204" pitchFamily="34" charset="0"/>
              <a:buChar char="•"/>
            </a:pPr>
            <a:r>
              <a:rPr lang="en-GB" dirty="0"/>
              <a:t>What has worked well in supporting your learning?</a:t>
            </a:r>
          </a:p>
          <a:p>
            <a:pPr marL="171450" lvl="0" indent="-171450" algn="l" rtl="0">
              <a:spcBef>
                <a:spcPts val="0"/>
              </a:spcBef>
              <a:spcAft>
                <a:spcPts val="0"/>
              </a:spcAft>
              <a:buFont typeface="Arial" panose="020B0604020202020204" pitchFamily="34" charset="0"/>
              <a:buChar char="•"/>
            </a:pPr>
            <a:r>
              <a:rPr lang="en-GB" dirty="0"/>
              <a:t>What would help to support your learning needs in Day 2?</a:t>
            </a:r>
          </a:p>
          <a:p>
            <a:pPr marL="171450" lvl="0" indent="-171450" algn="l" rtl="0">
              <a:spcBef>
                <a:spcPts val="0"/>
              </a:spcBef>
              <a:spcAft>
                <a:spcPts val="0"/>
              </a:spcAft>
              <a:buFont typeface="Arial" panose="020B0604020202020204" pitchFamily="34" charset="0"/>
              <a:buChar char="•"/>
            </a:pPr>
            <a:r>
              <a:rPr lang="en-GB" dirty="0"/>
              <a:t>What are they looking forward to on Day 2?</a:t>
            </a:r>
          </a:p>
          <a:p>
            <a:pPr marL="0" lvl="0" indent="0" algn="l" rtl="0">
              <a:spcBef>
                <a:spcPts val="0"/>
              </a:spcBef>
              <a:spcAft>
                <a:spcPts val="0"/>
              </a:spcAft>
              <a:buNone/>
            </a:pPr>
            <a:endParaRPr dirty="0"/>
          </a:p>
        </p:txBody>
      </p:sp>
      <p:sp>
        <p:nvSpPr>
          <p:cNvPr id="2509" name="Google Shape;2509;p1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6"/>
        <p:cNvGrpSpPr/>
        <p:nvPr/>
      </p:nvGrpSpPr>
      <p:grpSpPr>
        <a:xfrm>
          <a:off x="0" y="0"/>
          <a:ext cx="0" cy="0"/>
          <a:chOff x="0" y="0"/>
          <a:chExt cx="0" cy="0"/>
        </a:xfrm>
      </p:grpSpPr>
      <p:sp>
        <p:nvSpPr>
          <p:cNvPr id="1897" name="Google Shape;1897;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8" name="Google Shape;1898;p1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GB"/>
              <a:t>Contrary to popular belief, CBT is not about getting people to think more positively.</a:t>
            </a:r>
            <a:endParaRPr/>
          </a:p>
        </p:txBody>
      </p:sp>
      <p:sp>
        <p:nvSpPr>
          <p:cNvPr id="1899" name="Google Shape;1899;p1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3"/>
        <p:cNvGrpSpPr/>
        <p:nvPr/>
      </p:nvGrpSpPr>
      <p:grpSpPr>
        <a:xfrm>
          <a:off x="0" y="0"/>
          <a:ext cx="0" cy="0"/>
          <a:chOff x="0" y="0"/>
          <a:chExt cx="0" cy="0"/>
        </a:xfrm>
      </p:grpSpPr>
      <p:sp>
        <p:nvSpPr>
          <p:cNvPr id="1904" name="Google Shape;1904;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5" name="Google Shape;1905;p1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Instead, one of the key principles underpinning CBT is that it is not the event in itself that elicits a responding behaviour but rather the interpretation of events and that is the target for the Cognitive part of the intervention. </a:t>
            </a:r>
            <a:endParaRPr dirty="0"/>
          </a:p>
        </p:txBody>
      </p:sp>
      <p:sp>
        <p:nvSpPr>
          <p:cNvPr id="1906" name="Google Shape;1906;p1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4"/>
        <p:cNvGrpSpPr/>
        <p:nvPr/>
      </p:nvGrpSpPr>
      <p:grpSpPr>
        <a:xfrm>
          <a:off x="0" y="0"/>
          <a:ext cx="0" cy="0"/>
          <a:chOff x="0" y="0"/>
          <a:chExt cx="0" cy="0"/>
        </a:xfrm>
      </p:grpSpPr>
      <p:sp>
        <p:nvSpPr>
          <p:cNvPr id="1925" name="Google Shape;1925;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6" name="Google Shape;1926;p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 let’s work through an example together of how an event can trigger a whole host of responses based on how we interpret it. </a:t>
            </a:r>
            <a:endParaRPr/>
          </a:p>
          <a:p>
            <a:pPr marL="0" lvl="0" indent="0" algn="l" rtl="0">
              <a:spcBef>
                <a:spcPts val="0"/>
              </a:spcBef>
              <a:spcAft>
                <a:spcPts val="0"/>
              </a:spcAft>
              <a:buNone/>
            </a:pPr>
            <a:endParaRPr/>
          </a:p>
          <a:p>
            <a:pPr marL="0" lvl="0" indent="0" algn="l" rtl="0">
              <a:spcBef>
                <a:spcPts val="0"/>
              </a:spcBef>
              <a:spcAft>
                <a:spcPts val="0"/>
              </a:spcAft>
              <a:buNone/>
            </a:pPr>
            <a:r>
              <a:rPr lang="en-GB"/>
              <a:t>You can use this example or feel free to engage your audience to identify a situation which may trigger a series of events.</a:t>
            </a:r>
            <a:endParaRPr/>
          </a:p>
        </p:txBody>
      </p:sp>
      <p:sp>
        <p:nvSpPr>
          <p:cNvPr id="1927" name="Google Shape;1927;p1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4" name="Google Shape;1934;p1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5" name="Google Shape;1935;p1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1D528-298F-79CE-A20D-25DDC225C78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CB646AF-92AD-5071-6667-BB1BD66A28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D667E6C-06B1-45C8-7AA0-D44772CC3D38}"/>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5" name="Footer Placeholder 4">
            <a:extLst>
              <a:ext uri="{FF2B5EF4-FFF2-40B4-BE49-F238E27FC236}">
                <a16:creationId xmlns:a16="http://schemas.microsoft.com/office/drawing/2014/main" id="{D1D21802-9777-9539-F601-684FA9A75E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6F2E5C-4373-27AC-6770-033BF1477161}"/>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36722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3AECC-3970-9721-F9E0-78489A6C62A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10F265E-6CCA-C030-50CA-C34505873AA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C9CFBAD-703E-E540-F721-F3DF71E4ADB5}"/>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5" name="Footer Placeholder 4">
            <a:extLst>
              <a:ext uri="{FF2B5EF4-FFF2-40B4-BE49-F238E27FC236}">
                <a16:creationId xmlns:a16="http://schemas.microsoft.com/office/drawing/2014/main" id="{11EC49EE-F88F-8E76-16BA-4A180B92C6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8601F2-A5B5-7889-B4AD-3F04972A1A38}"/>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3639854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6F9EF9-12A6-A3DB-9454-6BA1658EFA1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2724154-D6EF-6D3C-CF7B-555DEA3982B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2E4C12F-A4B3-B150-1205-69A318EE0C39}"/>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5" name="Footer Placeholder 4">
            <a:extLst>
              <a:ext uri="{FF2B5EF4-FFF2-40B4-BE49-F238E27FC236}">
                <a16:creationId xmlns:a16="http://schemas.microsoft.com/office/drawing/2014/main" id="{F4CA1F10-6BE6-8DC4-B17B-B1176CA01F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0B408A-6FAD-D8DB-CA91-41BA5F790370}"/>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2129412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2469027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103"/>
        <p:cNvGrpSpPr/>
        <p:nvPr/>
      </p:nvGrpSpPr>
      <p:grpSpPr>
        <a:xfrm>
          <a:off x="0" y="0"/>
          <a:ext cx="0" cy="0"/>
          <a:chOff x="0" y="0"/>
          <a:chExt cx="0" cy="0"/>
        </a:xfrm>
      </p:grpSpPr>
      <p:sp>
        <p:nvSpPr>
          <p:cNvPr id="104" name="Google Shape;104;p198"/>
          <p:cNvSpPr txBox="1">
            <a:spLocks noGrp="1"/>
          </p:cNvSpPr>
          <p:nvPr>
            <p:ph type="title"/>
          </p:nvPr>
        </p:nvSpPr>
        <p:spPr>
          <a:xfrm>
            <a:off x="1482724" y="1752599"/>
            <a:ext cx="5426158" cy="13716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5" name="Google Shape;105;p198"/>
          <p:cNvSpPr>
            <a:spLocks noGrp="1"/>
          </p:cNvSpPr>
          <p:nvPr>
            <p:ph type="pic" idx="2"/>
          </p:nvPr>
        </p:nvSpPr>
        <p:spPr>
          <a:xfrm>
            <a:off x="7594682" y="914400"/>
            <a:ext cx="3280974" cy="4572000"/>
          </a:xfrm>
          <a:prstGeom prst="roundRect">
            <a:avLst>
              <a:gd name="adj" fmla="val 4280"/>
            </a:avLst>
          </a:prstGeom>
          <a:noFill/>
          <a:ln w="38100" cap="flat" cmpd="sng">
            <a:solidFill>
              <a:schemeClr val="lt2"/>
            </a:solidFill>
            <a:prstDash val="solid"/>
            <a:round/>
            <a:headEnd type="none" w="sm" len="sm"/>
            <a:tailEnd type="none" w="sm" len="sm"/>
          </a:ln>
        </p:spPr>
        <p:txBody>
          <a:bodyPr/>
          <a:lstStyle/>
          <a:p>
            <a:endParaRPr lang="en-GB"/>
          </a:p>
        </p:txBody>
      </p:sp>
      <p:sp>
        <p:nvSpPr>
          <p:cNvPr id="106" name="Google Shape;106;p198"/>
          <p:cNvSpPr txBox="1">
            <a:spLocks noGrp="1"/>
          </p:cNvSpPr>
          <p:nvPr>
            <p:ph type="body" idx="1"/>
          </p:nvPr>
        </p:nvSpPr>
        <p:spPr>
          <a:xfrm>
            <a:off x="1482724" y="3124199"/>
            <a:ext cx="5426158" cy="18288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07" name="Google Shape;107;p19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8" name="Google Shape;108;p19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9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106454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3"/>
        <p:cNvGrpSpPr/>
        <p:nvPr/>
      </p:nvGrpSpPr>
      <p:grpSpPr>
        <a:xfrm>
          <a:off x="0" y="0"/>
          <a:ext cx="0" cy="0"/>
          <a:chOff x="0" y="0"/>
          <a:chExt cx="0" cy="0"/>
        </a:xfrm>
      </p:grpSpPr>
      <p:sp>
        <p:nvSpPr>
          <p:cNvPr id="144" name="Google Shape;144;p196"/>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196"/>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ctr"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19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7" name="Google Shape;147;p19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8" name="Google Shape;148;p196"/>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013817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rotWithShape="1">
          <a:blip r:embed="rId2">
            <a:alphaModFix/>
          </a:blip>
          <a:tile tx="0" ty="0" sx="100000" sy="100000" flip="none" algn="tl"/>
        </a:blipFill>
        <a:effectLst/>
      </p:bgPr>
    </p:bg>
    <p:spTree>
      <p:nvGrpSpPr>
        <p:cNvPr id="1" name="Shape 149"/>
        <p:cNvGrpSpPr/>
        <p:nvPr/>
      </p:nvGrpSpPr>
      <p:grpSpPr>
        <a:xfrm>
          <a:off x="0" y="0"/>
          <a:ext cx="0" cy="0"/>
          <a:chOff x="0" y="0"/>
          <a:chExt cx="0" cy="0"/>
        </a:xfrm>
      </p:grpSpPr>
    </p:spTree>
    <p:extLst>
      <p:ext uri="{BB962C8B-B14F-4D97-AF65-F5344CB8AC3E}">
        <p14:creationId xmlns:p14="http://schemas.microsoft.com/office/powerpoint/2010/main" val="1524152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50"/>
        <p:cNvGrpSpPr/>
        <p:nvPr/>
      </p:nvGrpSpPr>
      <p:grpSpPr>
        <a:xfrm>
          <a:off x="0" y="0"/>
          <a:ext cx="0" cy="0"/>
          <a:chOff x="0" y="0"/>
          <a:chExt cx="0" cy="0"/>
        </a:xfrm>
      </p:grpSpPr>
      <p:sp>
        <p:nvSpPr>
          <p:cNvPr id="151" name="Google Shape;151;p202"/>
          <p:cNvSpPr txBox="1">
            <a:spLocks noGrp="1"/>
          </p:cNvSpPr>
          <p:nvPr>
            <p:ph type="title"/>
          </p:nvPr>
        </p:nvSpPr>
        <p:spPr>
          <a:xfrm>
            <a:off x="1484312" y="1600200"/>
            <a:ext cx="3549121" cy="13716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2" name="Google Shape;152;p202"/>
          <p:cNvSpPr txBox="1">
            <a:spLocks noGrp="1"/>
          </p:cNvSpPr>
          <p:nvPr>
            <p:ph type="body" idx="1"/>
          </p:nvPr>
        </p:nvSpPr>
        <p:spPr>
          <a:xfrm>
            <a:off x="5262033" y="685799"/>
            <a:ext cx="6240990" cy="5105401"/>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3" name="Google Shape;153;p202"/>
          <p:cNvSpPr txBox="1">
            <a:spLocks noGrp="1"/>
          </p:cNvSpPr>
          <p:nvPr>
            <p:ph type="body" idx="2"/>
          </p:nvPr>
        </p:nvSpPr>
        <p:spPr>
          <a:xfrm>
            <a:off x="1484312" y="2971800"/>
            <a:ext cx="3549121" cy="18288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54" name="Google Shape;154;p20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5" name="Google Shape;155;p20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6" name="Google Shape;156;p20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546815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7"/>
        <p:cNvGrpSpPr/>
        <p:nvPr/>
      </p:nvGrpSpPr>
      <p:grpSpPr>
        <a:xfrm>
          <a:off x="0" y="0"/>
          <a:ext cx="0" cy="0"/>
          <a:chOff x="0" y="0"/>
          <a:chExt cx="0" cy="0"/>
        </a:xfrm>
      </p:grpSpPr>
      <p:sp>
        <p:nvSpPr>
          <p:cNvPr id="158" name="Google Shape;158;p20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20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0" name="Google Shape;160;p20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58889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1580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B8AA3-C45E-B306-0F18-6F7406809B5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6FEFFDA-ECF0-0FC5-18E6-E4DE4F3455D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E7D983B-235A-8E56-CB9F-9E4628C12061}"/>
              </a:ext>
            </a:extLst>
          </p:cNvPr>
          <p:cNvSpPr>
            <a:spLocks noGrp="1"/>
          </p:cNvSpPr>
          <p:nvPr>
            <p:ph type="dt" sz="half" idx="10"/>
          </p:nvPr>
        </p:nvSpPr>
        <p:spPr/>
        <p:txBody>
          <a:bodyPr/>
          <a:lstStyle/>
          <a:p>
            <a:fld id="{8DF56C21-C2D3-415D-88E7-655EDE2C8937}" type="datetimeFigureOut">
              <a:rPr lang="en-GB" smtClean="0"/>
              <a:t>28/07/2026</a:t>
            </a:fld>
            <a:endParaRPr lang="en-GB" dirty="0"/>
          </a:p>
        </p:txBody>
      </p:sp>
      <p:sp>
        <p:nvSpPr>
          <p:cNvPr id="5" name="Footer Placeholder 4">
            <a:extLst>
              <a:ext uri="{FF2B5EF4-FFF2-40B4-BE49-F238E27FC236}">
                <a16:creationId xmlns:a16="http://schemas.microsoft.com/office/drawing/2014/main" id="{B12BD2FC-D786-2397-AF22-C431E44EC5A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B73B601-6BDB-B5DF-5E12-E0C18F09A01B}"/>
              </a:ext>
            </a:extLst>
          </p:cNvPr>
          <p:cNvSpPr>
            <a:spLocks noGrp="1"/>
          </p:cNvSpPr>
          <p:nvPr>
            <p:ph type="sldNum" sz="quarter" idx="12"/>
          </p:nvPr>
        </p:nvSpPr>
        <p:spPr/>
        <p:txBody>
          <a:bodyPr/>
          <a:lstStyle/>
          <a:p>
            <a:fld id="{0ACF5819-D8FD-4253-B5BE-C1F8FC86C8C0}" type="slidenum">
              <a:rPr lang="en-GB" smtClean="0"/>
              <a:t>‹#›</a:t>
            </a:fld>
            <a:endParaRPr lang="en-GB" dirty="0"/>
          </a:p>
        </p:txBody>
      </p:sp>
    </p:spTree>
    <p:extLst>
      <p:ext uri="{BB962C8B-B14F-4D97-AF65-F5344CB8AC3E}">
        <p14:creationId xmlns:p14="http://schemas.microsoft.com/office/powerpoint/2010/main" val="3589299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1E498-B60E-BE17-3361-112BF16D430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2E273C7-9323-2E7B-1EEA-BC36B4F15B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A8E16B1-F9F5-5C9A-2CF6-CA34B07542D2}"/>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5" name="Footer Placeholder 4">
            <a:extLst>
              <a:ext uri="{FF2B5EF4-FFF2-40B4-BE49-F238E27FC236}">
                <a16:creationId xmlns:a16="http://schemas.microsoft.com/office/drawing/2014/main" id="{F656100F-BA77-96C8-B7F5-D1DCC09DD9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5C045A-324F-B982-F3F7-6EED0D64EC82}"/>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3864463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800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1541FB-0577-5375-2F87-48E8CF8549CF}"/>
              </a:ext>
            </a:extLst>
          </p:cNvPr>
          <p:cNvPicPr>
            <a:picLocks noChangeAspect="1"/>
          </p:cNvPicPr>
          <p:nvPr userDrawn="1"/>
        </p:nvPicPr>
        <p:blipFill>
          <a:blip r:embed="rId2"/>
          <a:srcRect b="19"/>
          <a:stretch/>
        </p:blipFill>
        <p:spPr>
          <a:xfrm>
            <a:off x="0" y="0"/>
            <a:ext cx="12191980" cy="6856718"/>
          </a:xfrm>
          <a:prstGeom prst="rect">
            <a:avLst/>
          </a:prstGeom>
        </p:spPr>
      </p:pic>
      <p:pic>
        <p:nvPicPr>
          <p:cNvPr id="9" name="Picture 8" descr="A white background with black and white clouds">
            <a:extLst>
              <a:ext uri="{FF2B5EF4-FFF2-40B4-BE49-F238E27FC236}">
                <a16:creationId xmlns:a16="http://schemas.microsoft.com/office/drawing/2014/main" id="{BC1EB1D7-0088-3438-10D6-AD5879AE51C2}"/>
              </a:ext>
            </a:extLst>
          </p:cNvPr>
          <p:cNvPicPr>
            <a:picLocks noChangeAspect="1"/>
          </p:cNvPicPr>
          <p:nvPr userDrawn="1"/>
        </p:nvPicPr>
        <p:blipFill>
          <a:blip r:embed="rId3"/>
          <a:stretch>
            <a:fillRect/>
          </a:stretch>
        </p:blipFill>
        <p:spPr>
          <a:xfrm>
            <a:off x="432263" y="6289731"/>
            <a:ext cx="11576858" cy="365125"/>
          </a:xfrm>
          <a:prstGeom prst="rect">
            <a:avLst/>
          </a:prstGeom>
        </p:spPr>
      </p:pic>
      <p:sp>
        <p:nvSpPr>
          <p:cNvPr id="10" name="TextBox 9">
            <a:extLst>
              <a:ext uri="{FF2B5EF4-FFF2-40B4-BE49-F238E27FC236}">
                <a16:creationId xmlns:a16="http://schemas.microsoft.com/office/drawing/2014/main" id="{52CC6C20-6E8C-99C2-AAB6-10B98321598F}"/>
              </a:ext>
            </a:extLst>
          </p:cNvPr>
          <p:cNvSpPr txBox="1"/>
          <p:nvPr userDrawn="1"/>
        </p:nvSpPr>
        <p:spPr>
          <a:xfrm>
            <a:off x="432263" y="6338974"/>
            <a:ext cx="11193680" cy="509050"/>
          </a:xfrm>
          <a:prstGeom prst="rect">
            <a:avLst/>
          </a:prstGeom>
          <a:noFill/>
        </p:spPr>
        <p:txBody>
          <a:bodyPr wrap="square" rtlCol="0">
            <a:spAutoFit/>
          </a:bodyPr>
          <a:lstStyle/>
          <a:p>
            <a:pPr marL="0" marR="0" lvl="0" indent="0" algn="l" defTabSz="884211" rtl="0" eaLnBrk="1" fontAlgn="auto" latinLnBrk="0" hangingPunct="1">
              <a:lnSpc>
                <a:spcPct val="100000"/>
              </a:lnSpc>
              <a:spcBef>
                <a:spcPts val="0"/>
              </a:spcBef>
              <a:spcAft>
                <a:spcPts val="0"/>
              </a:spcAft>
              <a:buClrTx/>
              <a:buSzTx/>
              <a:buFontTx/>
              <a:buNone/>
              <a:tabLst/>
              <a:defRPr/>
            </a:pPr>
            <a:r>
              <a:rPr lang="en-GB" sz="967" i="1" dirty="0">
                <a:solidFill>
                  <a:srgbClr val="757575"/>
                </a:solidFill>
              </a:rPr>
              <a:t>© London Innovation &amp; Improvement Alliance (LIIA) 2026. All rights reserved. These materials may not be reproduced or distributed other than in accordance with the LIIA programmes, without express permission</a:t>
            </a:r>
          </a:p>
          <a:p>
            <a:endParaRPr lang="en-GB" sz="1741" dirty="0"/>
          </a:p>
        </p:txBody>
      </p:sp>
    </p:spTree>
    <p:extLst>
      <p:ext uri="{BB962C8B-B14F-4D97-AF65-F5344CB8AC3E}">
        <p14:creationId xmlns:p14="http://schemas.microsoft.com/office/powerpoint/2010/main" val="3505813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p:cSld name="2_Title Slide">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119089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80EA3-D3C9-4EF4-6D51-CB0F4491075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4F39FD3-A012-7561-F7F8-A2C46ED522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79AF05A-BA4C-A58C-F4AD-7D0F2D469E53}"/>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5" name="Footer Placeholder 4">
            <a:extLst>
              <a:ext uri="{FF2B5EF4-FFF2-40B4-BE49-F238E27FC236}">
                <a16:creationId xmlns:a16="http://schemas.microsoft.com/office/drawing/2014/main" id="{892D5B8F-652E-EE3E-787B-CBD5E397F9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FFF50C-2657-6800-04BE-C63AD79ECCC7}"/>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633901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FBE17-C010-1895-49D0-2290FADAB8E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82C3CDD-FA44-A22D-10F7-DE2E8189901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C41AA53-122D-38A8-9AD1-7DC62A3F49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06DF673-259C-1888-DD7C-7DCA6D129F03}"/>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6" name="Footer Placeholder 5">
            <a:extLst>
              <a:ext uri="{FF2B5EF4-FFF2-40B4-BE49-F238E27FC236}">
                <a16:creationId xmlns:a16="http://schemas.microsoft.com/office/drawing/2014/main" id="{1773EAA7-5CD4-C766-3477-26ABAA489A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C0E258-6A00-8968-7DC5-83AD557D0A57}"/>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3312528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C8E78-7C58-334C-CE74-E8E1575B3CA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7790CA8-BC30-5510-C7DF-32B2D9D517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933DDF-95DC-5CD7-62F4-FF11BA0C968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6DC7A1A-5E73-FDAE-A6A0-C619C5E97E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8471F00-1B10-CB7D-F56F-101A0D04144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FC6FE6E-DFD6-904E-EAA1-2DA75F3A544A}"/>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8" name="Footer Placeholder 7">
            <a:extLst>
              <a:ext uri="{FF2B5EF4-FFF2-40B4-BE49-F238E27FC236}">
                <a16:creationId xmlns:a16="http://schemas.microsoft.com/office/drawing/2014/main" id="{B192E350-9AC8-2145-4F55-E3575A5935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7568BD-F863-B5C6-82D3-687776C7C9A2}"/>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169762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17115-1342-C440-6E50-DB1CC9B2E8E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FDF30B3-F108-66E5-695B-4500958BA634}"/>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4" name="Footer Placeholder 3">
            <a:extLst>
              <a:ext uri="{FF2B5EF4-FFF2-40B4-BE49-F238E27FC236}">
                <a16:creationId xmlns:a16="http://schemas.microsoft.com/office/drawing/2014/main" id="{6F397770-39C2-34E1-9034-83E3934F01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7034F9-4116-6B75-A83B-BDD4567D3B4C}"/>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64879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582BA4-022F-CBED-58EA-0628BCD8D0EC}"/>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3" name="Footer Placeholder 2">
            <a:extLst>
              <a:ext uri="{FF2B5EF4-FFF2-40B4-BE49-F238E27FC236}">
                <a16:creationId xmlns:a16="http://schemas.microsoft.com/office/drawing/2014/main" id="{E4B37BC7-4DC1-C3DB-B213-C39402B22B9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393DCD-BF5A-B3DD-9934-980A72EEFC1F}"/>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3478939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E739-7A23-964D-E5C5-2D538BFDC7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1D4A5E2-78A3-94EA-C127-CE491B980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D785273-4DBA-FAF5-DA08-7FEC549933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987CC30-EE55-66DF-725D-B64CBB474BAC}"/>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6" name="Footer Placeholder 5">
            <a:extLst>
              <a:ext uri="{FF2B5EF4-FFF2-40B4-BE49-F238E27FC236}">
                <a16:creationId xmlns:a16="http://schemas.microsoft.com/office/drawing/2014/main" id="{A5FEB718-6125-EEC1-DEB3-992EA6A446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81975E-EABF-3A1B-5B23-FE33D9AA8068}"/>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75948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1A108-EA65-2C8C-BAAC-E432CB9EC3C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C88A8247-DBC5-D9DA-4916-110A857D61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F1B3D05-F985-A849-D02A-B8930FC57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557B4B-9C22-1655-C25B-E8854B37CF7C}"/>
              </a:ext>
            </a:extLst>
          </p:cNvPr>
          <p:cNvSpPr>
            <a:spLocks noGrp="1"/>
          </p:cNvSpPr>
          <p:nvPr>
            <p:ph type="dt" sz="half" idx="10"/>
          </p:nvPr>
        </p:nvSpPr>
        <p:spPr/>
        <p:txBody>
          <a:bodyPr/>
          <a:lstStyle/>
          <a:p>
            <a:fld id="{17CE2B57-260E-4AC4-B689-93A29BB235B5}" type="datetimeFigureOut">
              <a:rPr lang="en-GB" smtClean="0"/>
              <a:t>29/07/2026</a:t>
            </a:fld>
            <a:endParaRPr lang="en-GB"/>
          </a:p>
        </p:txBody>
      </p:sp>
      <p:sp>
        <p:nvSpPr>
          <p:cNvPr id="6" name="Footer Placeholder 5">
            <a:extLst>
              <a:ext uri="{FF2B5EF4-FFF2-40B4-BE49-F238E27FC236}">
                <a16:creationId xmlns:a16="http://schemas.microsoft.com/office/drawing/2014/main" id="{6432634A-6D8B-BBED-F889-85C4F9EFC2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EF60A51-3CA2-0331-C2E5-89D6151ED874}"/>
              </a:ext>
            </a:extLst>
          </p:cNvPr>
          <p:cNvSpPr>
            <a:spLocks noGrp="1"/>
          </p:cNvSpPr>
          <p:nvPr>
            <p:ph type="sldNum" sz="quarter" idx="12"/>
          </p:nvPr>
        </p:nvSpPr>
        <p:spPr/>
        <p:txBody>
          <a:bodyPr/>
          <a:lstStyle/>
          <a:p>
            <a:fld id="{9DBEE955-FE03-4C1D-B45C-6364DA0DA39B}" type="slidenum">
              <a:rPr lang="en-GB" smtClean="0"/>
              <a:t>‹#›</a:t>
            </a:fld>
            <a:endParaRPr lang="en-GB"/>
          </a:p>
        </p:txBody>
      </p:sp>
    </p:spTree>
    <p:extLst>
      <p:ext uri="{BB962C8B-B14F-4D97-AF65-F5344CB8AC3E}">
        <p14:creationId xmlns:p14="http://schemas.microsoft.com/office/powerpoint/2010/main" val="2269669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1.jpg"/><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3.jp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FF0FFE-D109-2FBC-DFA1-EF1A126E69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9FD854A-B5E4-AF94-C3A6-E94B5B8150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995AE47-6491-880F-6E46-FC6ACDB42A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CE2B57-260E-4AC4-B689-93A29BB235B5}" type="datetimeFigureOut">
              <a:rPr lang="en-GB" smtClean="0"/>
              <a:t>29/07/2026</a:t>
            </a:fld>
            <a:endParaRPr lang="en-GB"/>
          </a:p>
        </p:txBody>
      </p:sp>
      <p:sp>
        <p:nvSpPr>
          <p:cNvPr id="5" name="Footer Placeholder 4">
            <a:extLst>
              <a:ext uri="{FF2B5EF4-FFF2-40B4-BE49-F238E27FC236}">
                <a16:creationId xmlns:a16="http://schemas.microsoft.com/office/drawing/2014/main" id="{A6C974AD-3CF9-864F-F46F-078CD82B8B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DEC7373-8A87-97E1-7175-49B3D42EBD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BEE955-FE03-4C1D-B45C-6364DA0DA39B}" type="slidenum">
              <a:rPr lang="en-GB" smtClean="0"/>
              <a:t>‹#›</a:t>
            </a:fld>
            <a:endParaRPr lang="en-GB"/>
          </a:p>
        </p:txBody>
      </p:sp>
    </p:spTree>
    <p:extLst>
      <p:ext uri="{BB962C8B-B14F-4D97-AF65-F5344CB8AC3E}">
        <p14:creationId xmlns:p14="http://schemas.microsoft.com/office/powerpoint/2010/main" val="77458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pic>
        <p:nvPicPr>
          <p:cNvPr id="141" name="Google Shape;141;p195" descr="A picture containing application&#10;&#10;Description automatically generated"/>
          <p:cNvPicPr preferRelativeResize="0"/>
          <p:nvPr/>
        </p:nvPicPr>
        <p:blipFill rotWithShape="1">
          <a:blip r:embed="rId6">
            <a:alphaModFix/>
          </a:blip>
          <a:srcRect/>
          <a:stretch/>
        </p:blipFill>
        <p:spPr>
          <a:xfrm>
            <a:off x="0" y="0"/>
            <a:ext cx="12192000" cy="6858000"/>
          </a:xfrm>
          <a:prstGeom prst="rect">
            <a:avLst/>
          </a:prstGeom>
          <a:noFill/>
          <a:ln>
            <a:noFill/>
          </a:ln>
        </p:spPr>
      </p:pic>
      <p:sp>
        <p:nvSpPr>
          <p:cNvPr id="142" name="Google Shape;142;p195"/>
          <p:cNvSpPr/>
          <p:nvPr/>
        </p:nvSpPr>
        <p:spPr>
          <a:xfrm>
            <a:off x="8781691" y="6331161"/>
            <a:ext cx="3410309"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1" u="none" strike="noStrike">
                <a:solidFill>
                  <a:srgbClr val="595959"/>
                </a:solidFill>
                <a:latin typeface="Quattrocento Sans"/>
                <a:ea typeface="Quattrocento Sans"/>
                <a:cs typeface="Quattrocento Sans"/>
                <a:sym typeface="Quattrocento Sans"/>
              </a:rPr>
              <a:t>© LIIA (London Councils) 2022. All rights reserved.</a:t>
            </a:r>
            <a:r>
              <a:rPr lang="en-GB" sz="800" b="0" i="0">
                <a:solidFill>
                  <a:srgbClr val="595959"/>
                </a:solidFill>
                <a:latin typeface="Quattrocento Sans"/>
                <a:ea typeface="Quattrocento Sans"/>
                <a:cs typeface="Quattrocento Sans"/>
                <a:sym typeface="Quattrocento Sans"/>
              </a:rPr>
              <a:t>​</a:t>
            </a:r>
            <a:endParaRPr sz="800" b="0" i="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b="0" i="1" u="none" strike="noStrike">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83760782"/>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application&#10;&#10;Description automatically generated">
            <a:extLst>
              <a:ext uri="{FF2B5EF4-FFF2-40B4-BE49-F238E27FC236}">
                <a16:creationId xmlns:a16="http://schemas.microsoft.com/office/drawing/2014/main" id="{CC9ABF0E-DC9A-D6FC-702B-28D8348167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2722841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5.xml"/><Relationship Id="rId5" Type="http://schemas.openxmlformats.org/officeDocument/2006/relationships/image" Target="../media/image8.png"/><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20.jp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shorts/7GtjvMBH8BU" TargetMode="External"/><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image" Target="../media/image23.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18.xml"/><Relationship Id="rId5" Type="http://schemas.openxmlformats.org/officeDocument/2006/relationships/hyperlink" Target="https://freesvg.org/silhouette-of-young-man" TargetMode="Externa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18.xml"/><Relationship Id="rId6" Type="http://schemas.openxmlformats.org/officeDocument/2006/relationships/image" Target="../media/image29.png"/><Relationship Id="rId5" Type="http://schemas.openxmlformats.org/officeDocument/2006/relationships/hyperlink" Target="https://freesvg.org/silhouette-of-young-man" TargetMode="Externa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15.xml"/><Relationship Id="rId5" Type="http://schemas.openxmlformats.org/officeDocument/2006/relationships/image" Target="../media/image34.png"/><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0.xml"/><Relationship Id="rId1" Type="http://schemas.openxmlformats.org/officeDocument/2006/relationships/slideLayout" Target="../slideLayouts/slideLayout15.xml"/><Relationship Id="rId5" Type="http://schemas.openxmlformats.org/officeDocument/2006/relationships/image" Target="../media/image34.png"/><Relationship Id="rId4" Type="http://schemas.openxmlformats.org/officeDocument/2006/relationships/hyperlink" Target="https://freesvg.org/silhouette-of-young-man"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7.png"/></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7.png"/></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42"/>
        <p:cNvGrpSpPr/>
        <p:nvPr/>
      </p:nvGrpSpPr>
      <p:grpSpPr>
        <a:xfrm>
          <a:off x="0" y="0"/>
          <a:ext cx="0" cy="0"/>
          <a:chOff x="0" y="0"/>
          <a:chExt cx="0" cy="0"/>
        </a:xfrm>
      </p:grpSpPr>
      <p:pic>
        <p:nvPicPr>
          <p:cNvPr id="1843" name="Google Shape;1843;p121" descr="Icon&#10;&#10;Description automatically generated"/>
          <p:cNvPicPr preferRelativeResize="0"/>
          <p:nvPr/>
        </p:nvPicPr>
        <p:blipFill rotWithShape="1">
          <a:blip r:embed="rId3">
            <a:alphaModFix/>
          </a:blip>
          <a:srcRect l="17956" r="1234" b="9089"/>
          <a:stretch/>
        </p:blipFill>
        <p:spPr>
          <a:xfrm>
            <a:off x="20" y="10"/>
            <a:ext cx="6095980" cy="6857990"/>
          </a:xfrm>
          <a:prstGeom prst="rect">
            <a:avLst/>
          </a:prstGeom>
          <a:noFill/>
          <a:ln>
            <a:noFill/>
          </a:ln>
        </p:spPr>
      </p:pic>
      <p:sp>
        <p:nvSpPr>
          <p:cNvPr id="1844" name="Google Shape;1844;p121"/>
          <p:cNvSpPr txBox="1">
            <a:spLocks noGrp="1"/>
          </p:cNvSpPr>
          <p:nvPr>
            <p:ph type="title"/>
          </p:nvPr>
        </p:nvSpPr>
        <p:spPr>
          <a:xfrm>
            <a:off x="4978399" y="1380068"/>
            <a:ext cx="6524623" cy="2616199"/>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000"/>
              <a:buFont typeface="Calibri"/>
              <a:buNone/>
            </a:pPr>
            <a:r>
              <a:rPr lang="en-GB" sz="6000"/>
              <a:t>Day 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3"/>
        <p:cNvGrpSpPr/>
        <p:nvPr/>
      </p:nvGrpSpPr>
      <p:grpSpPr>
        <a:xfrm>
          <a:off x="0" y="0"/>
          <a:ext cx="0" cy="0"/>
          <a:chOff x="0" y="0"/>
          <a:chExt cx="0" cy="0"/>
        </a:xfrm>
      </p:grpSpPr>
      <p:graphicFrame>
        <p:nvGraphicFramePr>
          <p:cNvPr id="1944" name="Google Shape;1944;p131"/>
          <p:cNvGraphicFramePr/>
          <p:nvPr>
            <p:extLst>
              <p:ext uri="{D42A27DB-BD31-4B8C-83A1-F6EECF244321}">
                <p14:modId xmlns:p14="http://schemas.microsoft.com/office/powerpoint/2010/main" val="1012754167"/>
              </p:ext>
            </p:extLst>
          </p:nvPr>
        </p:nvGraphicFramePr>
        <p:xfrm>
          <a:off x="906180" y="1154859"/>
          <a:ext cx="5641425" cy="4724875"/>
        </p:xfrm>
        <a:graphic>
          <a:graphicData uri="http://schemas.openxmlformats.org/drawingml/2006/table">
            <a:tbl>
              <a:tblPr firstRow="1" bandRow="1">
                <a:noFill/>
              </a:tblPr>
              <a:tblGrid>
                <a:gridCol w="5641425">
                  <a:extLst>
                    <a:ext uri="{9D8B030D-6E8A-4147-A177-3AD203B41FA5}">
                      <a16:colId xmlns:a16="http://schemas.microsoft.com/office/drawing/2014/main" val="20000"/>
                    </a:ext>
                  </a:extLst>
                </a:gridCol>
              </a:tblGrid>
              <a:tr h="557350">
                <a:tc>
                  <a:txBody>
                    <a:bodyPr/>
                    <a:lstStyle/>
                    <a:p>
                      <a:pPr marL="0" marR="0" lvl="0" indent="0" algn="l" rtl="0">
                        <a:spcBef>
                          <a:spcPts val="0"/>
                        </a:spcBef>
                        <a:spcAft>
                          <a:spcPts val="0"/>
                        </a:spcAft>
                        <a:buNone/>
                      </a:pPr>
                      <a:endParaRPr sz="2400" b="0" cap="none" dirty="0">
                        <a:solidFill>
                          <a:schemeClr val="dk1"/>
                        </a:solidFill>
                      </a:endParaRPr>
                    </a:p>
                  </a:txBody>
                  <a:tcPr marL="61625" marR="61625" marT="61625" marB="12325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4167525">
                <a:tc>
                  <a:txBody>
                    <a:bodyPr/>
                    <a:lstStyle/>
                    <a:p>
                      <a:pPr marL="342900" marR="0" lvl="0" indent="-342900" algn="l" rtl="0">
                        <a:spcBef>
                          <a:spcPts val="0"/>
                        </a:spcBef>
                        <a:spcAft>
                          <a:spcPts val="0"/>
                        </a:spcAft>
                        <a:buFont typeface="Arial" panose="020B0604020202020204" pitchFamily="34" charset="0"/>
                        <a:buChar char="•"/>
                      </a:pPr>
                      <a:r>
                        <a:rPr lang="en-GB" sz="2400" cap="none" dirty="0">
                          <a:solidFill>
                            <a:schemeClr val="dk1"/>
                          </a:solidFill>
                        </a:rPr>
                        <a:t>She must have been involved in an accident.</a:t>
                      </a:r>
                    </a:p>
                    <a:p>
                      <a:pPr marL="342900" marR="0" lvl="0" indent="-342900" algn="l" rtl="0">
                        <a:spcBef>
                          <a:spcPts val="0"/>
                        </a:spcBef>
                        <a:spcAft>
                          <a:spcPts val="0"/>
                        </a:spcAft>
                        <a:buFont typeface="Arial" panose="020B0604020202020204" pitchFamily="34" charset="0"/>
                        <a:buChar char="•"/>
                      </a:pPr>
                      <a:endParaRPr lang="en-GB" sz="2400" cap="none" dirty="0">
                        <a:solidFill>
                          <a:schemeClr val="dk1"/>
                        </a:solidFill>
                      </a:endParaRPr>
                    </a:p>
                    <a:p>
                      <a:pPr marL="342900" marR="0" lvl="0" indent="-342900" algn="l" rtl="0">
                        <a:spcBef>
                          <a:spcPts val="0"/>
                        </a:spcBef>
                        <a:spcAft>
                          <a:spcPts val="0"/>
                        </a:spcAft>
                        <a:buFont typeface="Arial" panose="020B0604020202020204" pitchFamily="34" charset="0"/>
                        <a:buChar char="•"/>
                      </a:pPr>
                      <a:r>
                        <a:rPr lang="en-GB" sz="2400" cap="none" dirty="0">
                          <a:solidFill>
                            <a:schemeClr val="dk1"/>
                          </a:solidFill>
                        </a:rPr>
                        <a:t>She didn’t want to spend time with me anyway and this just proves it.</a:t>
                      </a:r>
                      <a:endParaRPr lang="en-GB" sz="1400" cap="none" dirty="0">
                        <a:solidFill>
                          <a:schemeClr val="tx1"/>
                        </a:solidFill>
                      </a:endParaRPr>
                    </a:p>
                    <a:p>
                      <a:pPr marL="342900" marR="0" lvl="0" indent="-342900" algn="l" rtl="0">
                        <a:spcBef>
                          <a:spcPts val="0"/>
                        </a:spcBef>
                        <a:spcAft>
                          <a:spcPts val="0"/>
                        </a:spcAft>
                        <a:buFont typeface="Arial" panose="020B0604020202020204" pitchFamily="34" charset="0"/>
                        <a:buChar char="•"/>
                      </a:pPr>
                      <a:endParaRPr lang="en-GB" sz="1400" cap="none" dirty="0">
                        <a:solidFill>
                          <a:schemeClr val="tx1"/>
                        </a:solidFill>
                      </a:endParaRPr>
                    </a:p>
                    <a:p>
                      <a:pPr marL="342900" marR="0" lvl="0" indent="-342900" algn="l" rtl="0">
                        <a:spcBef>
                          <a:spcPts val="0"/>
                        </a:spcBef>
                        <a:spcAft>
                          <a:spcPts val="0"/>
                        </a:spcAft>
                        <a:buFont typeface="Arial" panose="020B0604020202020204" pitchFamily="34" charset="0"/>
                        <a:buChar char="•"/>
                      </a:pPr>
                      <a:r>
                        <a:rPr lang="en-GB" sz="2400" cap="none" dirty="0">
                          <a:solidFill>
                            <a:schemeClr val="dk1"/>
                          </a:solidFill>
                        </a:rPr>
                        <a:t>She is so unreliable and rude to have left me waiting</a:t>
                      </a:r>
                      <a:endParaRPr lang="en-GB" sz="1400" cap="none" dirty="0">
                        <a:solidFill>
                          <a:schemeClr val="tx1"/>
                        </a:solidFill>
                      </a:endParaRPr>
                    </a:p>
                    <a:p>
                      <a:pPr marL="342900" marR="0" lvl="0" indent="-342900" algn="l" rtl="0">
                        <a:spcBef>
                          <a:spcPts val="0"/>
                        </a:spcBef>
                        <a:spcAft>
                          <a:spcPts val="0"/>
                        </a:spcAft>
                        <a:buFont typeface="Arial" panose="020B0604020202020204" pitchFamily="34" charset="0"/>
                        <a:buChar char="•"/>
                      </a:pPr>
                      <a:endParaRPr lang="en-GB" sz="1400" cap="none" dirty="0">
                        <a:solidFill>
                          <a:schemeClr val="tx1"/>
                        </a:solidFill>
                      </a:endParaRPr>
                    </a:p>
                    <a:p>
                      <a:pPr marL="342900" marR="0" lvl="0" indent="-342900" algn="l" rtl="0">
                        <a:spcBef>
                          <a:spcPts val="0"/>
                        </a:spcBef>
                        <a:spcAft>
                          <a:spcPts val="0"/>
                        </a:spcAft>
                        <a:buFont typeface="Arial" panose="020B0604020202020204" pitchFamily="34" charset="0"/>
                        <a:buChar char="•"/>
                      </a:pPr>
                      <a:r>
                        <a:rPr lang="en-GB" sz="2400" cap="none" dirty="0">
                          <a:solidFill>
                            <a:schemeClr val="dk1"/>
                          </a:solidFill>
                        </a:rPr>
                        <a:t>She must be stuck in traffic.</a:t>
                      </a:r>
                      <a:endParaRPr dirty="0"/>
                    </a:p>
                    <a:p>
                      <a:pPr marL="0" marR="0" lvl="0" indent="0" algn="l" rtl="0">
                        <a:spcBef>
                          <a:spcPts val="0"/>
                        </a:spcBef>
                        <a:spcAft>
                          <a:spcPts val="0"/>
                        </a:spcAft>
                        <a:buNone/>
                      </a:pPr>
                      <a:endParaRPr sz="2400" cap="none" dirty="0">
                        <a:solidFill>
                          <a:schemeClr val="dk1"/>
                        </a:solidFill>
                      </a:endParaRPr>
                    </a:p>
                  </a:txBody>
                  <a:tcPr marL="61625" marR="61625" marT="61625" marB="1232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1945" name="Google Shape;1945;p131"/>
          <p:cNvPicPr preferRelativeResize="0"/>
          <p:nvPr/>
        </p:nvPicPr>
        <p:blipFill rotWithShape="1">
          <a:blip r:embed="rId3">
            <a:alphaModFix/>
          </a:blip>
          <a:srcRect/>
          <a:stretch/>
        </p:blipFill>
        <p:spPr>
          <a:xfrm>
            <a:off x="7098522" y="2080289"/>
            <a:ext cx="4087906" cy="2694175"/>
          </a:xfrm>
          <a:prstGeom prst="rect">
            <a:avLst/>
          </a:prstGeom>
          <a:noFill/>
          <a:ln>
            <a:noFill/>
          </a:ln>
          <a:effectLst>
            <a:outerShdw blurRad="190500" algn="tl" rotWithShape="0">
              <a:srgbClr val="000000">
                <a:alpha val="69803"/>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0"/>
        <p:cNvGrpSpPr/>
        <p:nvPr/>
      </p:nvGrpSpPr>
      <p:grpSpPr>
        <a:xfrm>
          <a:off x="0" y="0"/>
          <a:ext cx="0" cy="0"/>
          <a:chOff x="0" y="0"/>
          <a:chExt cx="0" cy="0"/>
        </a:xfrm>
      </p:grpSpPr>
      <p:sp>
        <p:nvSpPr>
          <p:cNvPr id="1951" name="Google Shape;1951;p132"/>
          <p:cNvSpPr txBox="1">
            <a:spLocks noGrp="1"/>
          </p:cNvSpPr>
          <p:nvPr>
            <p:ph type="title" idx="4294967295"/>
          </p:nvPr>
        </p:nvSpPr>
        <p:spPr>
          <a:xfrm>
            <a:off x="367747" y="369887"/>
            <a:ext cx="3505200" cy="1663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F3F3F"/>
              </a:buClr>
              <a:buSzPts val="4400"/>
              <a:buFont typeface="Calibri"/>
              <a:buNone/>
            </a:pPr>
            <a:r>
              <a:rPr lang="en-GB" sz="4000" dirty="0">
                <a:solidFill>
                  <a:srgbClr val="3F3F3F"/>
                </a:solidFill>
              </a:rPr>
              <a:t>Scenario</a:t>
            </a:r>
            <a:endParaRPr sz="4000" dirty="0"/>
          </a:p>
        </p:txBody>
      </p:sp>
      <p:sp>
        <p:nvSpPr>
          <p:cNvPr id="1952" name="Google Shape;1952;p132"/>
          <p:cNvSpPr txBox="1">
            <a:spLocks noGrp="1"/>
          </p:cNvSpPr>
          <p:nvPr>
            <p:ph type="body" idx="4294967295"/>
          </p:nvPr>
        </p:nvSpPr>
        <p:spPr>
          <a:xfrm>
            <a:off x="578126" y="1814403"/>
            <a:ext cx="3911334" cy="3813175"/>
          </a:xfrm>
          <a:prstGeom prst="rect">
            <a:avLst/>
          </a:prstGeom>
          <a:noFill/>
          <a:ln>
            <a:noFill/>
          </a:ln>
        </p:spPr>
        <p:txBody>
          <a:bodyPr spcFirstLastPara="1" wrap="square" lIns="91425" tIns="45700" rIns="91425" bIns="45700" anchor="ctr" anchorCtr="0">
            <a:normAutofit/>
          </a:bodyPr>
          <a:lstStyle/>
          <a:p>
            <a:pPr lvl="0" algn="l" rtl="0">
              <a:lnSpc>
                <a:spcPct val="90000"/>
              </a:lnSpc>
              <a:spcBef>
                <a:spcPts val="0"/>
              </a:spcBef>
              <a:spcAft>
                <a:spcPts val="0"/>
              </a:spcAft>
              <a:buClr>
                <a:schemeClr val="dk1"/>
              </a:buClr>
              <a:buSzPts val="2000"/>
            </a:pPr>
            <a:r>
              <a:rPr lang="en-GB" sz="2800" dirty="0"/>
              <a:t>The event has triggered a series of automatic thoughts</a:t>
            </a:r>
            <a:endParaRPr sz="2800" dirty="0"/>
          </a:p>
        </p:txBody>
      </p:sp>
      <p:grpSp>
        <p:nvGrpSpPr>
          <p:cNvPr id="1953" name="Google Shape;1953;p132"/>
          <p:cNvGrpSpPr/>
          <p:nvPr/>
        </p:nvGrpSpPr>
        <p:grpSpPr>
          <a:xfrm>
            <a:off x="5265244" y="2448840"/>
            <a:ext cx="4925068" cy="4081693"/>
            <a:chOff x="1012783" y="1671"/>
            <a:chExt cx="4925068" cy="4081693"/>
          </a:xfrm>
        </p:grpSpPr>
        <p:sp>
          <p:nvSpPr>
            <p:cNvPr id="1954" name="Google Shape;1954;p132"/>
            <p:cNvSpPr/>
            <p:nvPr/>
          </p:nvSpPr>
          <p:spPr>
            <a:xfrm>
              <a:off x="2631942" y="1671"/>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132"/>
            <p:cNvSpPr txBox="1"/>
            <p:nvPr/>
          </p:nvSpPr>
          <p:spPr>
            <a:xfrm>
              <a:off x="2656644" y="26373"/>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chemeClr val="lt1"/>
                </a:buClr>
                <a:buSzPts val="2900"/>
                <a:buFont typeface="Calibri"/>
                <a:buNone/>
              </a:pPr>
              <a:r>
                <a:rPr lang="en-GB" sz="2900" dirty="0">
                  <a:solidFill>
                    <a:srgbClr val="FF0000"/>
                  </a:solidFill>
                  <a:latin typeface="Calibri"/>
                  <a:ea typeface="Calibri"/>
                  <a:cs typeface="Calibri"/>
                  <a:sym typeface="Calibri"/>
                </a:rPr>
                <a:t>Thoughts</a:t>
              </a:r>
              <a:endParaRPr dirty="0">
                <a:solidFill>
                  <a:srgbClr val="FF0000"/>
                </a:solidFill>
              </a:endParaRPr>
            </a:p>
          </p:txBody>
        </p:sp>
        <p:sp>
          <p:nvSpPr>
            <p:cNvPr id="1956" name="Google Shape;1956;p132"/>
            <p:cNvSpPr/>
            <p:nvPr/>
          </p:nvSpPr>
          <p:spPr>
            <a:xfrm rot="2700000">
              <a:off x="4493745" y="828174"/>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132"/>
            <p:cNvSpPr txBox="1"/>
            <p:nvPr/>
          </p:nvSpPr>
          <p:spPr>
            <a:xfrm rot="2700000">
              <a:off x="4582299" y="887210"/>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1958" name="Google Shape;1958;p132"/>
            <p:cNvSpPr/>
            <p:nvPr/>
          </p:nvSpPr>
          <p:spPr>
            <a:xfrm>
              <a:off x="4251101"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132"/>
            <p:cNvSpPr txBox="1"/>
            <p:nvPr/>
          </p:nvSpPr>
          <p:spPr>
            <a:xfrm>
              <a:off x="4275803" y="1645532"/>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chemeClr val="dk1"/>
                </a:buClr>
                <a:buSzPts val="2900"/>
                <a:buFont typeface="Calibri"/>
                <a:buNone/>
              </a:pPr>
              <a:endParaRPr sz="2900">
                <a:solidFill>
                  <a:schemeClr val="lt1"/>
                </a:solidFill>
                <a:latin typeface="Calibri"/>
                <a:ea typeface="Calibri"/>
                <a:cs typeface="Calibri"/>
                <a:sym typeface="Calibri"/>
              </a:endParaRPr>
            </a:p>
          </p:txBody>
        </p:sp>
        <p:sp>
          <p:nvSpPr>
            <p:cNvPr id="1960" name="Google Shape;1960;p132"/>
            <p:cNvSpPr/>
            <p:nvPr/>
          </p:nvSpPr>
          <p:spPr>
            <a:xfrm rot="8100000">
              <a:off x="4465176" y="2923582"/>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132"/>
            <p:cNvSpPr txBox="1"/>
            <p:nvPr/>
          </p:nvSpPr>
          <p:spPr>
            <a:xfrm rot="-2700000">
              <a:off x="4553730" y="2982618"/>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1962" name="Google Shape;1962;p132"/>
            <p:cNvSpPr/>
            <p:nvPr/>
          </p:nvSpPr>
          <p:spPr>
            <a:xfrm>
              <a:off x="2631942" y="3239989"/>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132"/>
            <p:cNvSpPr txBox="1"/>
            <p:nvPr/>
          </p:nvSpPr>
          <p:spPr>
            <a:xfrm>
              <a:off x="2656644" y="3264691"/>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chemeClr val="dk1"/>
                </a:buClr>
                <a:buSzPts val="2900"/>
                <a:buFont typeface="Calibri"/>
                <a:buNone/>
              </a:pPr>
              <a:endParaRPr sz="2900">
                <a:solidFill>
                  <a:schemeClr val="lt1"/>
                </a:solidFill>
                <a:latin typeface="Calibri"/>
                <a:ea typeface="Calibri"/>
                <a:cs typeface="Calibri"/>
                <a:sym typeface="Calibri"/>
              </a:endParaRPr>
            </a:p>
          </p:txBody>
        </p:sp>
        <p:sp>
          <p:nvSpPr>
            <p:cNvPr id="1964" name="Google Shape;1964;p132"/>
            <p:cNvSpPr/>
            <p:nvPr/>
          </p:nvSpPr>
          <p:spPr>
            <a:xfrm rot="-8100000">
              <a:off x="1550612" y="2923582"/>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132"/>
            <p:cNvSpPr txBox="1"/>
            <p:nvPr/>
          </p:nvSpPr>
          <p:spPr>
            <a:xfrm rot="2700000">
              <a:off x="1639166" y="2982618"/>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1966" name="Google Shape;1966;p132"/>
            <p:cNvSpPr/>
            <p:nvPr/>
          </p:nvSpPr>
          <p:spPr>
            <a:xfrm>
              <a:off x="1012783"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132"/>
            <p:cNvSpPr txBox="1"/>
            <p:nvPr/>
          </p:nvSpPr>
          <p:spPr>
            <a:xfrm>
              <a:off x="1037485" y="1645532"/>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chemeClr val="dk1"/>
                </a:buClr>
                <a:buSzPts val="2900"/>
                <a:buFont typeface="Calibri"/>
                <a:buNone/>
              </a:pPr>
              <a:endParaRPr sz="2900">
                <a:solidFill>
                  <a:schemeClr val="lt1"/>
                </a:solidFill>
                <a:latin typeface="Calibri"/>
                <a:ea typeface="Calibri"/>
                <a:cs typeface="Calibri"/>
                <a:sym typeface="Calibri"/>
              </a:endParaRPr>
            </a:p>
          </p:txBody>
        </p:sp>
        <p:sp>
          <p:nvSpPr>
            <p:cNvPr id="1968" name="Google Shape;1968;p132"/>
            <p:cNvSpPr/>
            <p:nvPr/>
          </p:nvSpPr>
          <p:spPr>
            <a:xfrm rot="-2700000">
              <a:off x="1542502" y="899540"/>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132"/>
            <p:cNvSpPr txBox="1"/>
            <p:nvPr/>
          </p:nvSpPr>
          <p:spPr>
            <a:xfrm rot="-2700000">
              <a:off x="1631056" y="958576"/>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grpSp>
      <p:grpSp>
        <p:nvGrpSpPr>
          <p:cNvPr id="1970" name="Google Shape;1970;p132"/>
          <p:cNvGrpSpPr/>
          <p:nvPr/>
        </p:nvGrpSpPr>
        <p:grpSpPr>
          <a:xfrm>
            <a:off x="6860246" y="1335020"/>
            <a:ext cx="1649507" cy="958766"/>
            <a:chOff x="1667320" y="587622"/>
            <a:chExt cx="1917533" cy="958766"/>
          </a:xfrm>
        </p:grpSpPr>
        <p:sp>
          <p:nvSpPr>
            <p:cNvPr id="1971" name="Google Shape;1971;p132"/>
            <p:cNvSpPr/>
            <p:nvPr/>
          </p:nvSpPr>
          <p:spPr>
            <a:xfrm>
              <a:off x="1667320" y="587622"/>
              <a:ext cx="1917533" cy="958766"/>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132"/>
            <p:cNvSpPr txBox="1"/>
            <p:nvPr/>
          </p:nvSpPr>
          <p:spPr>
            <a:xfrm>
              <a:off x="1695402" y="615703"/>
              <a:ext cx="1861371" cy="902604"/>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rgbClr val="000000"/>
                </a:buClr>
                <a:buSzPts val="2500"/>
                <a:buFont typeface="Calibri"/>
                <a:buNone/>
              </a:pPr>
              <a:r>
                <a:rPr lang="en-GB" sz="2500" b="0" i="0" u="none" strike="noStrike" cap="none" dirty="0">
                  <a:solidFill>
                    <a:srgbClr val="000000"/>
                  </a:solidFill>
                  <a:latin typeface="Calibri"/>
                  <a:ea typeface="Calibri"/>
                  <a:cs typeface="Calibri"/>
                  <a:sym typeface="Calibri"/>
                </a:rPr>
                <a:t>Situation</a:t>
              </a:r>
              <a:endParaRPr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7"/>
        <p:cNvGrpSpPr/>
        <p:nvPr/>
      </p:nvGrpSpPr>
      <p:grpSpPr>
        <a:xfrm>
          <a:off x="0" y="0"/>
          <a:ext cx="0" cy="0"/>
          <a:chOff x="0" y="0"/>
          <a:chExt cx="0" cy="0"/>
        </a:xfrm>
      </p:grpSpPr>
      <p:sp>
        <p:nvSpPr>
          <p:cNvPr id="1978" name="Google Shape;1978;p133"/>
          <p:cNvSpPr txBox="1">
            <a:spLocks noGrp="1"/>
          </p:cNvSpPr>
          <p:nvPr>
            <p:ph type="body" idx="4294967295"/>
          </p:nvPr>
        </p:nvSpPr>
        <p:spPr>
          <a:xfrm>
            <a:off x="231866" y="3067427"/>
            <a:ext cx="5170488" cy="3786187"/>
          </a:xfrm>
          <a:prstGeom prst="rect">
            <a:avLst/>
          </a:prstGeom>
          <a:noFill/>
          <a:ln>
            <a:noFill/>
          </a:ln>
        </p:spPr>
        <p:txBody>
          <a:bodyPr spcFirstLastPara="1" wrap="square" lIns="91425" tIns="45700" rIns="91425" bIns="45700" anchor="t" anchorCtr="0">
            <a:normAutofit/>
          </a:bodyPr>
          <a:lstStyle/>
          <a:p>
            <a:pPr marR="0" lvl="0" algn="ctr" rtl="0">
              <a:lnSpc>
                <a:spcPct val="90000"/>
              </a:lnSpc>
              <a:spcBef>
                <a:spcPts val="0"/>
              </a:spcBef>
              <a:spcAft>
                <a:spcPts val="0"/>
              </a:spcAft>
              <a:buClr>
                <a:schemeClr val="dk1"/>
              </a:buClr>
              <a:buSzPts val="2000"/>
            </a:pPr>
            <a:r>
              <a:rPr lang="en-GB" sz="3200" dirty="0">
                <a:solidFill>
                  <a:schemeClr val="dk1"/>
                </a:solidFill>
                <a:latin typeface="Calibri"/>
                <a:ea typeface="Calibri"/>
                <a:cs typeface="Calibri"/>
                <a:sym typeface="Calibri"/>
              </a:rPr>
              <a:t>How might this impact on how you feel?</a:t>
            </a:r>
            <a:endParaRPr sz="3200" dirty="0"/>
          </a:p>
        </p:txBody>
      </p:sp>
      <p:grpSp>
        <p:nvGrpSpPr>
          <p:cNvPr id="1979" name="Google Shape;1979;p133"/>
          <p:cNvGrpSpPr/>
          <p:nvPr/>
        </p:nvGrpSpPr>
        <p:grpSpPr>
          <a:xfrm>
            <a:off x="5170488" y="2617805"/>
            <a:ext cx="4925068" cy="4081693"/>
            <a:chOff x="1012783" y="1671"/>
            <a:chExt cx="4925068" cy="4081693"/>
          </a:xfrm>
        </p:grpSpPr>
        <p:sp>
          <p:nvSpPr>
            <p:cNvPr id="1980" name="Google Shape;1980;p133"/>
            <p:cNvSpPr/>
            <p:nvPr/>
          </p:nvSpPr>
          <p:spPr>
            <a:xfrm>
              <a:off x="2631942" y="1671"/>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133"/>
            <p:cNvSpPr txBox="1"/>
            <p:nvPr/>
          </p:nvSpPr>
          <p:spPr>
            <a:xfrm>
              <a:off x="2656644" y="26373"/>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chemeClr val="lt1"/>
                </a:buClr>
                <a:buSzPts val="2900"/>
                <a:buFont typeface="Calibri"/>
                <a:buNone/>
              </a:pPr>
              <a:r>
                <a:rPr lang="en-GB" sz="2900" dirty="0">
                  <a:solidFill>
                    <a:schemeClr val="lt1"/>
                  </a:solidFill>
                  <a:latin typeface="Calibri"/>
                  <a:ea typeface="Calibri"/>
                  <a:cs typeface="Calibri"/>
                  <a:sym typeface="Calibri"/>
                </a:rPr>
                <a:t>Thoughts</a:t>
              </a:r>
              <a:endParaRPr dirty="0"/>
            </a:p>
          </p:txBody>
        </p:sp>
        <p:sp>
          <p:nvSpPr>
            <p:cNvPr id="1982" name="Google Shape;1982;p133"/>
            <p:cNvSpPr/>
            <p:nvPr/>
          </p:nvSpPr>
          <p:spPr>
            <a:xfrm rot="2700000">
              <a:off x="4522323" y="799597"/>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133"/>
            <p:cNvSpPr txBox="1"/>
            <p:nvPr/>
          </p:nvSpPr>
          <p:spPr>
            <a:xfrm rot="2700000">
              <a:off x="4610877" y="858633"/>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1984" name="Google Shape;1984;p133"/>
            <p:cNvSpPr/>
            <p:nvPr/>
          </p:nvSpPr>
          <p:spPr>
            <a:xfrm>
              <a:off x="4251101"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133"/>
            <p:cNvSpPr txBox="1"/>
            <p:nvPr/>
          </p:nvSpPr>
          <p:spPr>
            <a:xfrm>
              <a:off x="4275803" y="1645532"/>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rgbClr val="FF0000"/>
                </a:buClr>
                <a:buSzPts val="2900"/>
                <a:buFont typeface="Calibri"/>
                <a:buNone/>
              </a:pPr>
              <a:r>
                <a:rPr lang="en-GB" sz="2900">
                  <a:solidFill>
                    <a:srgbClr val="FF0000"/>
                  </a:solidFill>
                  <a:latin typeface="Calibri"/>
                  <a:ea typeface="Calibri"/>
                  <a:cs typeface="Calibri"/>
                  <a:sym typeface="Calibri"/>
                </a:rPr>
                <a:t>Emotion</a:t>
              </a:r>
              <a:endParaRPr/>
            </a:p>
          </p:txBody>
        </p:sp>
        <p:sp>
          <p:nvSpPr>
            <p:cNvPr id="1986" name="Google Shape;1986;p133"/>
            <p:cNvSpPr/>
            <p:nvPr/>
          </p:nvSpPr>
          <p:spPr>
            <a:xfrm rot="8100000">
              <a:off x="4541369" y="2971206"/>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133"/>
            <p:cNvSpPr txBox="1"/>
            <p:nvPr/>
          </p:nvSpPr>
          <p:spPr>
            <a:xfrm rot="-2700000">
              <a:off x="4629923" y="3030242"/>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1988" name="Google Shape;1988;p133"/>
            <p:cNvSpPr/>
            <p:nvPr/>
          </p:nvSpPr>
          <p:spPr>
            <a:xfrm>
              <a:off x="2631942" y="3239989"/>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133"/>
            <p:cNvSpPr txBox="1"/>
            <p:nvPr/>
          </p:nvSpPr>
          <p:spPr>
            <a:xfrm>
              <a:off x="2656644" y="3264691"/>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chemeClr val="dk1"/>
                </a:buClr>
                <a:buSzPts val="2900"/>
                <a:buFont typeface="Calibri"/>
                <a:buNone/>
              </a:pPr>
              <a:endParaRPr sz="2900">
                <a:solidFill>
                  <a:schemeClr val="lt1"/>
                </a:solidFill>
                <a:latin typeface="Calibri"/>
                <a:ea typeface="Calibri"/>
                <a:cs typeface="Calibri"/>
                <a:sym typeface="Calibri"/>
              </a:endParaRPr>
            </a:p>
          </p:txBody>
        </p:sp>
        <p:sp>
          <p:nvSpPr>
            <p:cNvPr id="1990" name="Google Shape;1990;p133"/>
            <p:cNvSpPr/>
            <p:nvPr/>
          </p:nvSpPr>
          <p:spPr>
            <a:xfrm rot="-8100000">
              <a:off x="1569667" y="3037882"/>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133"/>
            <p:cNvSpPr txBox="1"/>
            <p:nvPr/>
          </p:nvSpPr>
          <p:spPr>
            <a:xfrm rot="2700000">
              <a:off x="1658221" y="3096918"/>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1992" name="Google Shape;1992;p133"/>
            <p:cNvSpPr/>
            <p:nvPr/>
          </p:nvSpPr>
          <p:spPr>
            <a:xfrm>
              <a:off x="1012783"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133"/>
            <p:cNvSpPr txBox="1"/>
            <p:nvPr/>
          </p:nvSpPr>
          <p:spPr>
            <a:xfrm>
              <a:off x="1037485" y="1645532"/>
              <a:ext cx="1637346" cy="793971"/>
            </a:xfrm>
            <a:prstGeom prst="rect">
              <a:avLst/>
            </a:prstGeom>
            <a:noFill/>
            <a:ln>
              <a:noFill/>
            </a:ln>
          </p:spPr>
          <p:txBody>
            <a:bodyPr spcFirstLastPara="1" wrap="square" lIns="110475" tIns="110475" rIns="110475" bIns="110475" anchor="ctr" anchorCtr="0">
              <a:noAutofit/>
            </a:bodyPr>
            <a:lstStyle/>
            <a:p>
              <a:pPr marL="0" marR="0" lvl="0" indent="0" algn="ctr" rtl="0">
                <a:lnSpc>
                  <a:spcPct val="90000"/>
                </a:lnSpc>
                <a:spcBef>
                  <a:spcPts val="0"/>
                </a:spcBef>
                <a:spcAft>
                  <a:spcPts val="0"/>
                </a:spcAft>
                <a:buClr>
                  <a:schemeClr val="dk1"/>
                </a:buClr>
                <a:buSzPts val="2900"/>
                <a:buFont typeface="Calibri"/>
                <a:buNone/>
              </a:pPr>
              <a:endParaRPr sz="2900">
                <a:solidFill>
                  <a:schemeClr val="lt1"/>
                </a:solidFill>
                <a:latin typeface="Calibri"/>
                <a:ea typeface="Calibri"/>
                <a:cs typeface="Calibri"/>
                <a:sym typeface="Calibri"/>
              </a:endParaRPr>
            </a:p>
          </p:txBody>
        </p:sp>
        <p:sp>
          <p:nvSpPr>
            <p:cNvPr id="1994" name="Google Shape;1994;p133"/>
            <p:cNvSpPr/>
            <p:nvPr/>
          </p:nvSpPr>
          <p:spPr>
            <a:xfrm rot="-2700000">
              <a:off x="1645860" y="780546"/>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133"/>
            <p:cNvSpPr txBox="1"/>
            <p:nvPr/>
          </p:nvSpPr>
          <p:spPr>
            <a:xfrm rot="-2700000">
              <a:off x="1734414" y="839582"/>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grpSp>
      <p:grpSp>
        <p:nvGrpSpPr>
          <p:cNvPr id="1996" name="Google Shape;1996;p133"/>
          <p:cNvGrpSpPr/>
          <p:nvPr/>
        </p:nvGrpSpPr>
        <p:grpSpPr>
          <a:xfrm>
            <a:off x="6759299" y="1443825"/>
            <a:ext cx="1649507" cy="958766"/>
            <a:chOff x="2516550" y="2370"/>
            <a:chExt cx="1917533" cy="958766"/>
          </a:xfrm>
        </p:grpSpPr>
        <p:sp>
          <p:nvSpPr>
            <p:cNvPr id="1997" name="Google Shape;1997;p133"/>
            <p:cNvSpPr/>
            <p:nvPr/>
          </p:nvSpPr>
          <p:spPr>
            <a:xfrm>
              <a:off x="2516550" y="2370"/>
              <a:ext cx="1917533" cy="958766"/>
            </a:xfrm>
            <a:prstGeom prst="roundRect">
              <a:avLst>
                <a:gd name="adj" fmla="val 10000"/>
              </a:avLst>
            </a:prstGeom>
            <a:solidFill>
              <a:srgbClr val="4372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133"/>
            <p:cNvSpPr txBox="1"/>
            <p:nvPr/>
          </p:nvSpPr>
          <p:spPr>
            <a:xfrm>
              <a:off x="2544631" y="30451"/>
              <a:ext cx="1861371" cy="902604"/>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dk1"/>
                </a:buClr>
                <a:buSzPts val="2500"/>
                <a:buFont typeface="Calibri"/>
                <a:buNone/>
              </a:pPr>
              <a:r>
                <a:rPr lang="en-GB" sz="2500">
                  <a:solidFill>
                    <a:schemeClr val="dk1"/>
                  </a:solidFill>
                  <a:latin typeface="Calibri"/>
                  <a:ea typeface="Calibri"/>
                  <a:cs typeface="Calibri"/>
                  <a:sym typeface="Calibri"/>
                </a:rPr>
                <a:t>Situation</a:t>
              </a:r>
              <a:endParaRPr sz="2500">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2"/>
        <p:cNvGrpSpPr/>
        <p:nvPr/>
      </p:nvGrpSpPr>
      <p:grpSpPr>
        <a:xfrm>
          <a:off x="0" y="0"/>
          <a:ext cx="0" cy="0"/>
          <a:chOff x="0" y="0"/>
          <a:chExt cx="0" cy="0"/>
        </a:xfrm>
      </p:grpSpPr>
      <p:graphicFrame>
        <p:nvGraphicFramePr>
          <p:cNvPr id="2003" name="Google Shape;2003;p134"/>
          <p:cNvGraphicFramePr/>
          <p:nvPr/>
        </p:nvGraphicFramePr>
        <p:xfrm>
          <a:off x="6904708" y="2516359"/>
          <a:ext cx="4475525" cy="3261725"/>
        </p:xfrm>
        <a:graphic>
          <a:graphicData uri="http://schemas.openxmlformats.org/drawingml/2006/table">
            <a:tbl>
              <a:tblPr firstRow="1" bandRow="1">
                <a:noFill/>
              </a:tblPr>
              <a:tblGrid>
                <a:gridCol w="4475525">
                  <a:extLst>
                    <a:ext uri="{9D8B030D-6E8A-4147-A177-3AD203B41FA5}">
                      <a16:colId xmlns:a16="http://schemas.microsoft.com/office/drawing/2014/main" val="20000"/>
                    </a:ext>
                  </a:extLst>
                </a:gridCol>
              </a:tblGrid>
              <a:tr h="562800">
                <a:tc>
                  <a:txBody>
                    <a:bodyPr/>
                    <a:lstStyle/>
                    <a:p>
                      <a:pPr marL="0" marR="0" lvl="0" indent="0" algn="l" rtl="0">
                        <a:spcBef>
                          <a:spcPts val="0"/>
                        </a:spcBef>
                        <a:spcAft>
                          <a:spcPts val="0"/>
                        </a:spcAft>
                        <a:buNone/>
                      </a:pPr>
                      <a:endParaRPr sz="2200" b="0" cap="none">
                        <a:solidFill>
                          <a:schemeClr val="dk1"/>
                        </a:solidFill>
                      </a:endParaRPr>
                    </a:p>
                  </a:txBody>
                  <a:tcPr marL="61625" marR="61625" marT="61625" marB="12325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698925">
                <a:tc>
                  <a:txBody>
                    <a:bodyPr/>
                    <a:lstStyle/>
                    <a:p>
                      <a:pPr marL="0" marR="0" lvl="0" indent="0" algn="l" rtl="0">
                        <a:spcBef>
                          <a:spcPts val="0"/>
                        </a:spcBef>
                        <a:spcAft>
                          <a:spcPts val="0"/>
                        </a:spcAft>
                        <a:buNone/>
                      </a:pPr>
                      <a:endParaRPr sz="1600" cap="none" dirty="0">
                        <a:solidFill>
                          <a:schemeClr val="dk1"/>
                        </a:solidFill>
                      </a:endParaRPr>
                    </a:p>
                  </a:txBody>
                  <a:tcPr marL="61625" marR="61625" marT="61625" marB="1232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004" name="Google Shape;2004;p134"/>
          <p:cNvSpPr/>
          <p:nvPr/>
        </p:nvSpPr>
        <p:spPr>
          <a:xfrm>
            <a:off x="6904708" y="1624078"/>
            <a:ext cx="3944470" cy="3444588"/>
          </a:xfrm>
          <a:prstGeom prst="hear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000" dirty="0">
                <a:solidFill>
                  <a:schemeClr val="dk1"/>
                </a:solidFill>
                <a:latin typeface="Calibri"/>
                <a:ea typeface="Calibri"/>
                <a:cs typeface="Calibri"/>
                <a:sym typeface="Calibri"/>
              </a:rPr>
              <a:t>Emotions</a:t>
            </a:r>
            <a:endParaRPr dirty="0"/>
          </a:p>
        </p:txBody>
      </p:sp>
      <p:graphicFrame>
        <p:nvGraphicFramePr>
          <p:cNvPr id="2005" name="Google Shape;2005;p134"/>
          <p:cNvGraphicFramePr/>
          <p:nvPr>
            <p:extLst>
              <p:ext uri="{D42A27DB-BD31-4B8C-83A1-F6EECF244321}">
                <p14:modId xmlns:p14="http://schemas.microsoft.com/office/powerpoint/2010/main" val="1915837540"/>
              </p:ext>
            </p:extLst>
          </p:nvPr>
        </p:nvGraphicFramePr>
        <p:xfrm>
          <a:off x="648331" y="1396830"/>
          <a:ext cx="4981200" cy="4064340"/>
        </p:xfrm>
        <a:graphic>
          <a:graphicData uri="http://schemas.openxmlformats.org/drawingml/2006/table">
            <a:tbl>
              <a:tblPr firstRow="1" bandRow="1">
                <a:noFill/>
              </a:tblPr>
              <a:tblGrid>
                <a:gridCol w="2473375">
                  <a:extLst>
                    <a:ext uri="{9D8B030D-6E8A-4147-A177-3AD203B41FA5}">
                      <a16:colId xmlns:a16="http://schemas.microsoft.com/office/drawing/2014/main" val="20000"/>
                    </a:ext>
                  </a:extLst>
                </a:gridCol>
                <a:gridCol w="2507825">
                  <a:extLst>
                    <a:ext uri="{9D8B030D-6E8A-4147-A177-3AD203B41FA5}">
                      <a16:colId xmlns:a16="http://schemas.microsoft.com/office/drawing/2014/main" val="20001"/>
                    </a:ext>
                  </a:extLst>
                </a:gridCol>
              </a:tblGrid>
              <a:tr h="406700">
                <a:tc>
                  <a:txBody>
                    <a:bodyPr/>
                    <a:lstStyle/>
                    <a:p>
                      <a:pPr marL="0" marR="0" lvl="0" indent="0" algn="l" rtl="0">
                        <a:spcBef>
                          <a:spcPts val="0"/>
                        </a:spcBef>
                        <a:spcAft>
                          <a:spcPts val="0"/>
                        </a:spcAft>
                        <a:buNone/>
                      </a:pPr>
                      <a:r>
                        <a:rPr lang="en-GB" sz="1800"/>
                        <a:t>Thoughts</a:t>
                      </a:r>
                      <a:endParaRPr sz="1800">
                        <a:solidFill>
                          <a:schemeClr val="dk1"/>
                        </a:solidFill>
                      </a:endParaRPr>
                    </a:p>
                  </a:txBody>
                  <a:tcPr marL="91450" marR="91450" marT="45725" marB="45725"/>
                </a:tc>
                <a:tc>
                  <a:txBody>
                    <a:bodyPr/>
                    <a:lstStyle/>
                    <a:p>
                      <a:pPr marL="0" marR="0" lvl="0" indent="0" algn="l" rtl="0">
                        <a:spcBef>
                          <a:spcPts val="0"/>
                        </a:spcBef>
                        <a:spcAft>
                          <a:spcPts val="0"/>
                        </a:spcAft>
                        <a:buNone/>
                      </a:pPr>
                      <a:r>
                        <a:rPr lang="en-GB" sz="1800"/>
                        <a:t>Emotions</a:t>
                      </a:r>
                      <a:endParaRPr sz="1800">
                        <a:solidFill>
                          <a:schemeClr val="dk1"/>
                        </a:solidFill>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a:t>She must have been involved in an accident.</a:t>
                      </a:r>
                      <a:endParaRPr sz="1800" cap="none">
                        <a:solidFill>
                          <a:schemeClr val="dk1"/>
                        </a:solidFill>
                      </a:endParaRPr>
                    </a:p>
                  </a:txBody>
                  <a:tcPr marL="91450" marR="91450" marT="45725" marB="45725"/>
                </a:tc>
                <a:tc>
                  <a:txBody>
                    <a:bodyPr/>
                    <a:lstStyle/>
                    <a:p>
                      <a:pPr marL="0" marR="0" lvl="0" indent="0" algn="l" rtl="0">
                        <a:spcBef>
                          <a:spcPts val="0"/>
                        </a:spcBef>
                        <a:spcAft>
                          <a:spcPts val="0"/>
                        </a:spcAft>
                        <a:buNone/>
                      </a:pPr>
                      <a:r>
                        <a:rPr lang="en-GB" sz="1800" dirty="0"/>
                        <a:t>Anxiety</a:t>
                      </a:r>
                      <a:endParaRPr dirty="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a:t>She didn’t want to spend time with me anyway, nobody does.</a:t>
                      </a:r>
                      <a:endParaRPr/>
                    </a:p>
                    <a:p>
                      <a:pPr marL="0" marR="0" lvl="0" indent="0" algn="l" rtl="0">
                        <a:lnSpc>
                          <a:spcPct val="100000"/>
                        </a:lnSpc>
                        <a:spcBef>
                          <a:spcPts val="0"/>
                        </a:spcBef>
                        <a:spcAft>
                          <a:spcPts val="0"/>
                        </a:spcAft>
                        <a:buClr>
                          <a:schemeClr val="dk1"/>
                        </a:buClr>
                        <a:buSzPts val="1800"/>
                        <a:buFont typeface="Calibri"/>
                        <a:buNone/>
                      </a:pPr>
                      <a:endParaRPr sz="1800"/>
                    </a:p>
                  </a:txBody>
                  <a:tcPr marL="91450" marR="91450" marT="45725" marB="45725"/>
                </a:tc>
                <a:tc>
                  <a:txBody>
                    <a:bodyPr/>
                    <a:lstStyle/>
                    <a:p>
                      <a:pPr marL="0" marR="0" lvl="0" indent="0" algn="l" rtl="0">
                        <a:spcBef>
                          <a:spcPts val="0"/>
                        </a:spcBef>
                        <a:spcAft>
                          <a:spcPts val="0"/>
                        </a:spcAft>
                        <a:buNone/>
                      </a:pPr>
                      <a:r>
                        <a:rPr lang="en-GB" sz="1800"/>
                        <a:t>Sadness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a:t>She is so unreliable and rude to have left me waiting</a:t>
                      </a:r>
                      <a:endParaRPr sz="1800" cap="none">
                        <a:solidFill>
                          <a:schemeClr val="dk1"/>
                        </a:solidFill>
                      </a:endParaRPr>
                    </a:p>
                  </a:txBody>
                  <a:tcPr marL="91450" marR="91450" marT="45725" marB="45725"/>
                </a:tc>
                <a:tc>
                  <a:txBody>
                    <a:bodyPr/>
                    <a:lstStyle/>
                    <a:p>
                      <a:pPr marL="0" marR="0" lvl="0" indent="0" algn="l" rtl="0">
                        <a:spcBef>
                          <a:spcPts val="0"/>
                        </a:spcBef>
                        <a:spcAft>
                          <a:spcPts val="0"/>
                        </a:spcAft>
                        <a:buNone/>
                      </a:pPr>
                      <a:r>
                        <a:rPr lang="en-GB" sz="1800"/>
                        <a:t>Angry</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a:t>She must be stuck in traffic.</a:t>
                      </a:r>
                      <a:endParaRPr sz="1800" cap="none">
                        <a:solidFill>
                          <a:schemeClr val="dk1"/>
                        </a:solidFill>
                      </a:endParaRPr>
                    </a:p>
                  </a:txBody>
                  <a:tcPr marL="91450" marR="91450" marT="45725" marB="45725"/>
                </a:tc>
                <a:tc>
                  <a:txBody>
                    <a:bodyPr/>
                    <a:lstStyle/>
                    <a:p>
                      <a:pPr marL="0" marR="0" lvl="0" indent="0" algn="l" rtl="0">
                        <a:spcBef>
                          <a:spcPts val="0"/>
                        </a:spcBef>
                        <a:spcAft>
                          <a:spcPts val="0"/>
                        </a:spcAft>
                        <a:buNone/>
                      </a:pPr>
                      <a:r>
                        <a:rPr lang="en-GB" sz="1800" dirty="0"/>
                        <a:t>Unaffected</a:t>
                      </a:r>
                      <a:endParaRPr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9"/>
        <p:cNvGrpSpPr/>
        <p:nvPr/>
      </p:nvGrpSpPr>
      <p:grpSpPr>
        <a:xfrm>
          <a:off x="0" y="0"/>
          <a:ext cx="0" cy="0"/>
          <a:chOff x="0" y="0"/>
          <a:chExt cx="0" cy="0"/>
        </a:xfrm>
      </p:grpSpPr>
      <p:sp>
        <p:nvSpPr>
          <p:cNvPr id="2010" name="Google Shape;2010;p135"/>
          <p:cNvSpPr txBox="1">
            <a:spLocks noGrp="1"/>
          </p:cNvSpPr>
          <p:nvPr>
            <p:ph type="title" idx="4294967295"/>
          </p:nvPr>
        </p:nvSpPr>
        <p:spPr>
          <a:xfrm>
            <a:off x="-298175" y="1898882"/>
            <a:ext cx="7485719" cy="159702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3F3F3F"/>
              </a:buClr>
              <a:buSzPct val="100000"/>
              <a:buFont typeface="Calibri"/>
              <a:buNone/>
            </a:pPr>
            <a:r>
              <a:rPr lang="en-GB" sz="3200" dirty="0">
                <a:solidFill>
                  <a:srgbClr val="3F3F3F"/>
                </a:solidFill>
              </a:rPr>
              <a:t>How would this impact on bodily sensations?</a:t>
            </a:r>
            <a:endParaRPr sz="3200" dirty="0"/>
          </a:p>
        </p:txBody>
      </p:sp>
      <p:grpSp>
        <p:nvGrpSpPr>
          <p:cNvPr id="2011" name="Google Shape;2011;p135"/>
          <p:cNvGrpSpPr/>
          <p:nvPr/>
        </p:nvGrpSpPr>
        <p:grpSpPr>
          <a:xfrm>
            <a:off x="5410810" y="2575419"/>
            <a:ext cx="4925068" cy="4081693"/>
            <a:chOff x="1012783" y="1671"/>
            <a:chExt cx="4925068" cy="4081693"/>
          </a:xfrm>
        </p:grpSpPr>
        <p:sp>
          <p:nvSpPr>
            <p:cNvPr id="2012" name="Google Shape;2012;p135"/>
            <p:cNvSpPr/>
            <p:nvPr/>
          </p:nvSpPr>
          <p:spPr>
            <a:xfrm>
              <a:off x="2631942" y="1671"/>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135"/>
            <p:cNvSpPr txBox="1"/>
            <p:nvPr/>
          </p:nvSpPr>
          <p:spPr>
            <a:xfrm>
              <a:off x="2656644" y="26373"/>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GB" sz="2200">
                  <a:solidFill>
                    <a:schemeClr val="lt1"/>
                  </a:solidFill>
                  <a:latin typeface="Calibri"/>
                  <a:ea typeface="Calibri"/>
                  <a:cs typeface="Calibri"/>
                  <a:sym typeface="Calibri"/>
                </a:rPr>
                <a:t>Thoughts</a:t>
              </a:r>
              <a:endParaRPr/>
            </a:p>
          </p:txBody>
        </p:sp>
        <p:sp>
          <p:nvSpPr>
            <p:cNvPr id="2014" name="Google Shape;2014;p135"/>
            <p:cNvSpPr/>
            <p:nvPr/>
          </p:nvSpPr>
          <p:spPr>
            <a:xfrm rot="2700000">
              <a:off x="4575626" y="877974"/>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135"/>
            <p:cNvSpPr txBox="1"/>
            <p:nvPr/>
          </p:nvSpPr>
          <p:spPr>
            <a:xfrm rot="2700000">
              <a:off x="4664180" y="937010"/>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2016" name="Google Shape;2016;p135"/>
            <p:cNvSpPr/>
            <p:nvPr/>
          </p:nvSpPr>
          <p:spPr>
            <a:xfrm>
              <a:off x="4251101"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135"/>
            <p:cNvSpPr txBox="1"/>
            <p:nvPr/>
          </p:nvSpPr>
          <p:spPr>
            <a:xfrm>
              <a:off x="4275803" y="1645532"/>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GB" sz="2200">
                  <a:solidFill>
                    <a:schemeClr val="lt1"/>
                  </a:solidFill>
                  <a:latin typeface="Calibri"/>
                  <a:ea typeface="Calibri"/>
                  <a:cs typeface="Calibri"/>
                  <a:sym typeface="Calibri"/>
                </a:rPr>
                <a:t>Emotion</a:t>
              </a:r>
              <a:endParaRPr/>
            </a:p>
          </p:txBody>
        </p:sp>
        <p:sp>
          <p:nvSpPr>
            <p:cNvPr id="2018" name="Google Shape;2018;p135"/>
            <p:cNvSpPr/>
            <p:nvPr/>
          </p:nvSpPr>
          <p:spPr>
            <a:xfrm rot="8100000">
              <a:off x="4381066" y="2918516"/>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135"/>
            <p:cNvSpPr txBox="1"/>
            <p:nvPr/>
          </p:nvSpPr>
          <p:spPr>
            <a:xfrm rot="-2700000">
              <a:off x="4469620" y="2977552"/>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2020" name="Google Shape;2020;p135"/>
            <p:cNvSpPr/>
            <p:nvPr/>
          </p:nvSpPr>
          <p:spPr>
            <a:xfrm>
              <a:off x="2631942" y="3239989"/>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135"/>
            <p:cNvSpPr txBox="1"/>
            <p:nvPr/>
          </p:nvSpPr>
          <p:spPr>
            <a:xfrm>
              <a:off x="2656644" y="3264691"/>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rgbClr val="FF0000"/>
                </a:buClr>
                <a:buSzPts val="2200"/>
                <a:buFont typeface="Calibri"/>
                <a:buNone/>
              </a:pPr>
              <a:r>
                <a:rPr lang="en-GB" sz="2200">
                  <a:solidFill>
                    <a:srgbClr val="FF0000"/>
                  </a:solidFill>
                  <a:latin typeface="Calibri"/>
                  <a:ea typeface="Calibri"/>
                  <a:cs typeface="Calibri"/>
                  <a:sym typeface="Calibri"/>
                </a:rPr>
                <a:t>Bodily sensation</a:t>
              </a:r>
              <a:endParaRPr/>
            </a:p>
          </p:txBody>
        </p:sp>
        <p:sp>
          <p:nvSpPr>
            <p:cNvPr id="2022" name="Google Shape;2022;p135"/>
            <p:cNvSpPr/>
            <p:nvPr/>
          </p:nvSpPr>
          <p:spPr>
            <a:xfrm rot="-8100000">
              <a:off x="1594594" y="2937972"/>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135"/>
            <p:cNvSpPr txBox="1"/>
            <p:nvPr/>
          </p:nvSpPr>
          <p:spPr>
            <a:xfrm rot="2700000">
              <a:off x="1683148" y="2997008"/>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2024" name="Google Shape;2024;p135"/>
            <p:cNvSpPr/>
            <p:nvPr/>
          </p:nvSpPr>
          <p:spPr>
            <a:xfrm>
              <a:off x="1012783"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135"/>
            <p:cNvSpPr txBox="1"/>
            <p:nvPr/>
          </p:nvSpPr>
          <p:spPr>
            <a:xfrm>
              <a:off x="1037485" y="1645532"/>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dk1"/>
                </a:buClr>
                <a:buSzPts val="2200"/>
                <a:buFont typeface="Calibri"/>
                <a:buNone/>
              </a:pPr>
              <a:endParaRPr sz="2200">
                <a:solidFill>
                  <a:schemeClr val="lt1"/>
                </a:solidFill>
                <a:latin typeface="Calibri"/>
                <a:ea typeface="Calibri"/>
                <a:cs typeface="Calibri"/>
                <a:sym typeface="Calibri"/>
              </a:endParaRPr>
            </a:p>
          </p:txBody>
        </p:sp>
        <p:sp>
          <p:nvSpPr>
            <p:cNvPr id="2026" name="Google Shape;2026;p135"/>
            <p:cNvSpPr/>
            <p:nvPr/>
          </p:nvSpPr>
          <p:spPr>
            <a:xfrm rot="-2700000">
              <a:off x="1575135" y="774064"/>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135"/>
            <p:cNvSpPr txBox="1"/>
            <p:nvPr/>
          </p:nvSpPr>
          <p:spPr>
            <a:xfrm rot="-2700000">
              <a:off x="1663689" y="833100"/>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grpSp>
      <p:grpSp>
        <p:nvGrpSpPr>
          <p:cNvPr id="2028" name="Google Shape;2028;p135"/>
          <p:cNvGrpSpPr/>
          <p:nvPr/>
        </p:nvGrpSpPr>
        <p:grpSpPr>
          <a:xfrm>
            <a:off x="7072858" y="1454129"/>
            <a:ext cx="1649507" cy="958766"/>
            <a:chOff x="2516550" y="2370"/>
            <a:chExt cx="1917533" cy="958766"/>
          </a:xfrm>
        </p:grpSpPr>
        <p:sp>
          <p:nvSpPr>
            <p:cNvPr id="2029" name="Google Shape;2029;p135"/>
            <p:cNvSpPr/>
            <p:nvPr/>
          </p:nvSpPr>
          <p:spPr>
            <a:xfrm>
              <a:off x="2516550" y="2370"/>
              <a:ext cx="1917533" cy="958766"/>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135"/>
            <p:cNvSpPr txBox="1"/>
            <p:nvPr/>
          </p:nvSpPr>
          <p:spPr>
            <a:xfrm>
              <a:off x="2544630" y="40527"/>
              <a:ext cx="1861371" cy="902604"/>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rgbClr val="000000"/>
                </a:buClr>
                <a:buSzPts val="2500"/>
                <a:buFont typeface="Calibri"/>
                <a:buNone/>
              </a:pPr>
              <a:r>
                <a:rPr lang="en-GB" sz="2500" b="0" i="0" u="none" strike="noStrike" cap="none" dirty="0">
                  <a:solidFill>
                    <a:srgbClr val="000000"/>
                  </a:solidFill>
                  <a:latin typeface="Calibri"/>
                  <a:ea typeface="Calibri"/>
                  <a:cs typeface="Calibri"/>
                  <a:sym typeface="Calibri"/>
                </a:rPr>
                <a:t>Situation</a:t>
              </a:r>
              <a:endParaRPr dirty="0"/>
            </a:p>
          </p:txBody>
        </p:sp>
      </p:grpSp>
      <p:pic>
        <p:nvPicPr>
          <p:cNvPr id="2031" name="Google Shape;2031;p135"/>
          <p:cNvPicPr preferRelativeResize="0"/>
          <p:nvPr/>
        </p:nvPicPr>
        <p:blipFill rotWithShape="1">
          <a:blip r:embed="rId3">
            <a:alphaModFix/>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rcRect/>
          <a:stretch/>
        </p:blipFill>
        <p:spPr>
          <a:xfrm>
            <a:off x="1599047" y="3136618"/>
            <a:ext cx="2857905" cy="2108017"/>
          </a:xfrm>
          <a:prstGeom prst="ellipse">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35"/>
        <p:cNvGrpSpPr/>
        <p:nvPr/>
      </p:nvGrpSpPr>
      <p:grpSpPr>
        <a:xfrm>
          <a:off x="0" y="0"/>
          <a:ext cx="0" cy="0"/>
          <a:chOff x="0" y="0"/>
          <a:chExt cx="0" cy="0"/>
        </a:xfrm>
      </p:grpSpPr>
      <p:graphicFrame>
        <p:nvGraphicFramePr>
          <p:cNvPr id="2036" name="Google Shape;2036;p136"/>
          <p:cNvGraphicFramePr/>
          <p:nvPr/>
        </p:nvGraphicFramePr>
        <p:xfrm>
          <a:off x="6904709" y="1796519"/>
          <a:ext cx="4475525" cy="3261725"/>
        </p:xfrm>
        <a:graphic>
          <a:graphicData uri="http://schemas.openxmlformats.org/drawingml/2006/table">
            <a:tbl>
              <a:tblPr firstRow="1" bandRow="1">
                <a:noFill/>
              </a:tblPr>
              <a:tblGrid>
                <a:gridCol w="4475525">
                  <a:extLst>
                    <a:ext uri="{9D8B030D-6E8A-4147-A177-3AD203B41FA5}">
                      <a16:colId xmlns:a16="http://schemas.microsoft.com/office/drawing/2014/main" val="20000"/>
                    </a:ext>
                  </a:extLst>
                </a:gridCol>
              </a:tblGrid>
              <a:tr h="562800">
                <a:tc>
                  <a:txBody>
                    <a:bodyPr/>
                    <a:lstStyle/>
                    <a:p>
                      <a:pPr marL="0" marR="0" lvl="0" indent="0" algn="l" rtl="0">
                        <a:spcBef>
                          <a:spcPts val="0"/>
                        </a:spcBef>
                        <a:spcAft>
                          <a:spcPts val="0"/>
                        </a:spcAft>
                        <a:buNone/>
                      </a:pPr>
                      <a:endParaRPr sz="2200" b="0" cap="none">
                        <a:solidFill>
                          <a:schemeClr val="dk1"/>
                        </a:solidFill>
                      </a:endParaRPr>
                    </a:p>
                  </a:txBody>
                  <a:tcPr marL="61625" marR="61625" marT="61625" marB="12325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698925">
                <a:tc>
                  <a:txBody>
                    <a:bodyPr/>
                    <a:lstStyle/>
                    <a:p>
                      <a:pPr marL="0" marR="0" lvl="0" indent="0" algn="l" rtl="0">
                        <a:spcBef>
                          <a:spcPts val="0"/>
                        </a:spcBef>
                        <a:spcAft>
                          <a:spcPts val="0"/>
                        </a:spcAft>
                        <a:buNone/>
                      </a:pPr>
                      <a:endParaRPr sz="1600" cap="none">
                        <a:solidFill>
                          <a:schemeClr val="dk1"/>
                        </a:solidFill>
                      </a:endParaRPr>
                    </a:p>
                  </a:txBody>
                  <a:tcPr marL="61625" marR="61625" marT="61625" marB="1232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2037" name="Google Shape;2037;p136"/>
          <p:cNvGraphicFramePr/>
          <p:nvPr>
            <p:extLst>
              <p:ext uri="{D42A27DB-BD31-4B8C-83A1-F6EECF244321}">
                <p14:modId xmlns:p14="http://schemas.microsoft.com/office/powerpoint/2010/main" val="1809980164"/>
              </p:ext>
            </p:extLst>
          </p:nvPr>
        </p:nvGraphicFramePr>
        <p:xfrm>
          <a:off x="811766" y="1942518"/>
          <a:ext cx="10312275" cy="2969725"/>
        </p:xfrm>
        <a:graphic>
          <a:graphicData uri="http://schemas.openxmlformats.org/drawingml/2006/table">
            <a:tbl>
              <a:tblPr firstRow="1" bandRow="1">
                <a:noFill/>
              </a:tblPr>
              <a:tblGrid>
                <a:gridCol w="3437425">
                  <a:extLst>
                    <a:ext uri="{9D8B030D-6E8A-4147-A177-3AD203B41FA5}">
                      <a16:colId xmlns:a16="http://schemas.microsoft.com/office/drawing/2014/main" val="20000"/>
                    </a:ext>
                  </a:extLst>
                </a:gridCol>
                <a:gridCol w="2356650">
                  <a:extLst>
                    <a:ext uri="{9D8B030D-6E8A-4147-A177-3AD203B41FA5}">
                      <a16:colId xmlns:a16="http://schemas.microsoft.com/office/drawing/2014/main" val="20001"/>
                    </a:ext>
                  </a:extLst>
                </a:gridCol>
                <a:gridCol w="4518200">
                  <a:extLst>
                    <a:ext uri="{9D8B030D-6E8A-4147-A177-3AD203B41FA5}">
                      <a16:colId xmlns:a16="http://schemas.microsoft.com/office/drawing/2014/main" val="20002"/>
                    </a:ext>
                  </a:extLst>
                </a:gridCol>
              </a:tblGrid>
              <a:tr h="375075">
                <a:tc>
                  <a:txBody>
                    <a:bodyPr/>
                    <a:lstStyle/>
                    <a:p>
                      <a:pPr marL="0" marR="0" lvl="0" indent="0" algn="l" rtl="0">
                        <a:spcBef>
                          <a:spcPts val="0"/>
                        </a:spcBef>
                        <a:spcAft>
                          <a:spcPts val="0"/>
                        </a:spcAft>
                        <a:buNone/>
                      </a:pPr>
                      <a:r>
                        <a:rPr lang="en-GB" sz="1800"/>
                        <a:t>Thoughts</a:t>
                      </a:r>
                      <a:endParaRPr/>
                    </a:p>
                  </a:txBody>
                  <a:tcPr marL="91450" marR="91450" marT="45725" marB="45725"/>
                </a:tc>
                <a:tc>
                  <a:txBody>
                    <a:bodyPr/>
                    <a:lstStyle/>
                    <a:p>
                      <a:pPr marL="0" marR="0" lvl="0" indent="0" algn="l" rtl="0">
                        <a:spcBef>
                          <a:spcPts val="0"/>
                        </a:spcBef>
                        <a:spcAft>
                          <a:spcPts val="0"/>
                        </a:spcAft>
                        <a:buNone/>
                      </a:pPr>
                      <a:r>
                        <a:rPr lang="en-GB" sz="1800"/>
                        <a:t>Emotions</a:t>
                      </a:r>
                      <a:endParaRPr/>
                    </a:p>
                  </a:txBody>
                  <a:tcPr marL="91450" marR="91450" marT="45725" marB="45725"/>
                </a:tc>
                <a:tc>
                  <a:txBody>
                    <a:bodyPr/>
                    <a:lstStyle/>
                    <a:p>
                      <a:pPr marL="0" marR="0" lvl="0" indent="0" algn="l" rtl="0">
                        <a:spcBef>
                          <a:spcPts val="0"/>
                        </a:spcBef>
                        <a:spcAft>
                          <a:spcPts val="0"/>
                        </a:spcAft>
                        <a:buNone/>
                      </a:pPr>
                      <a:r>
                        <a:rPr lang="en-GB" sz="1800"/>
                        <a:t>Bodily sensation</a:t>
                      </a:r>
                      <a:endParaRPr/>
                    </a:p>
                  </a:txBody>
                  <a:tcPr marL="91450" marR="91450" marT="45725" marB="45725"/>
                </a:tc>
                <a:extLst>
                  <a:ext uri="{0D108BD9-81ED-4DB2-BD59-A6C34878D82A}">
                    <a16:rowId xmlns:a16="http://schemas.microsoft.com/office/drawing/2014/main" val="10000"/>
                  </a:ext>
                </a:extLst>
              </a:tr>
              <a:tr h="647375">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a:solidFill>
                            <a:schemeClr val="dk1"/>
                          </a:solidFill>
                        </a:rPr>
                        <a:t>She must have been involved in an accident.</a:t>
                      </a:r>
                      <a:endParaRPr/>
                    </a:p>
                  </a:txBody>
                  <a:tcPr marL="91450" marR="91450" marT="45725" marB="45725"/>
                </a:tc>
                <a:tc>
                  <a:txBody>
                    <a:bodyPr/>
                    <a:lstStyle/>
                    <a:p>
                      <a:pPr marL="0" marR="0" lvl="0" indent="0" algn="l" rtl="0">
                        <a:spcBef>
                          <a:spcPts val="0"/>
                        </a:spcBef>
                        <a:spcAft>
                          <a:spcPts val="0"/>
                        </a:spcAft>
                        <a:buNone/>
                      </a:pPr>
                      <a:r>
                        <a:rPr lang="en-GB" sz="1800"/>
                        <a:t>Anxiety</a:t>
                      </a:r>
                      <a:endParaRPr/>
                    </a:p>
                  </a:txBody>
                  <a:tcPr marL="91450" marR="91450" marT="45725" marB="45725"/>
                </a:tc>
                <a:tc>
                  <a:txBody>
                    <a:bodyPr/>
                    <a:lstStyle/>
                    <a:p>
                      <a:pPr marL="0" marR="0" lvl="0" indent="0" algn="l" rtl="0">
                        <a:spcBef>
                          <a:spcPts val="0"/>
                        </a:spcBef>
                        <a:spcAft>
                          <a:spcPts val="0"/>
                        </a:spcAft>
                        <a:buNone/>
                      </a:pPr>
                      <a:r>
                        <a:rPr lang="en-GB" sz="1800"/>
                        <a:t>Raised heart rate, shortness of breath, feelings of butterflies</a:t>
                      </a:r>
                      <a:endParaRPr/>
                    </a:p>
                  </a:txBody>
                  <a:tcPr marL="91450" marR="91450" marT="45725" marB="45725"/>
                </a:tc>
                <a:extLst>
                  <a:ext uri="{0D108BD9-81ED-4DB2-BD59-A6C34878D82A}">
                    <a16:rowId xmlns:a16="http://schemas.microsoft.com/office/drawing/2014/main" val="10001"/>
                  </a:ext>
                </a:extLst>
              </a:tr>
              <a:tr h="924825">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a:solidFill>
                            <a:schemeClr val="dk1"/>
                          </a:solidFill>
                        </a:rPr>
                        <a:t>She didn’t want to spend time with me anyway, nobody does.</a:t>
                      </a:r>
                      <a:endParaRPr/>
                    </a:p>
                    <a:p>
                      <a:pPr marL="0" marR="0" lvl="0" indent="0" algn="l" rtl="0">
                        <a:lnSpc>
                          <a:spcPct val="100000"/>
                        </a:lnSpc>
                        <a:spcBef>
                          <a:spcPts val="0"/>
                        </a:spcBef>
                        <a:spcAft>
                          <a:spcPts val="0"/>
                        </a:spcAft>
                        <a:buClr>
                          <a:schemeClr val="dk1"/>
                        </a:buClr>
                        <a:buSzPts val="1800"/>
                        <a:buFont typeface="Calibri"/>
                        <a:buNone/>
                      </a:pPr>
                      <a:endParaRPr sz="1800"/>
                    </a:p>
                  </a:txBody>
                  <a:tcPr marL="91450" marR="91450" marT="45725" marB="45725"/>
                </a:tc>
                <a:tc>
                  <a:txBody>
                    <a:bodyPr/>
                    <a:lstStyle/>
                    <a:p>
                      <a:pPr marL="0" marR="0" lvl="0" indent="0" algn="l" rtl="0">
                        <a:spcBef>
                          <a:spcPts val="0"/>
                        </a:spcBef>
                        <a:spcAft>
                          <a:spcPts val="0"/>
                        </a:spcAft>
                        <a:buNone/>
                      </a:pPr>
                      <a:r>
                        <a:rPr lang="en-GB" sz="1800"/>
                        <a:t>Sadness</a:t>
                      </a:r>
                      <a:endParaRPr/>
                    </a:p>
                  </a:txBody>
                  <a:tcPr marL="91450" marR="91450" marT="45725" marB="45725"/>
                </a:tc>
                <a:tc>
                  <a:txBody>
                    <a:bodyPr/>
                    <a:lstStyle/>
                    <a:p>
                      <a:pPr marL="0" marR="0" lvl="0" indent="0" algn="l" rtl="0">
                        <a:spcBef>
                          <a:spcPts val="0"/>
                        </a:spcBef>
                        <a:spcAft>
                          <a:spcPts val="0"/>
                        </a:spcAft>
                        <a:buNone/>
                      </a:pPr>
                      <a:r>
                        <a:rPr lang="en-GB" sz="1800"/>
                        <a:t>Tired and heavy</a:t>
                      </a:r>
                      <a:endParaRPr/>
                    </a:p>
                  </a:txBody>
                  <a:tcPr marL="91450" marR="91450" marT="45725" marB="45725"/>
                </a:tc>
                <a:extLst>
                  <a:ext uri="{0D108BD9-81ED-4DB2-BD59-A6C34878D82A}">
                    <a16:rowId xmlns:a16="http://schemas.microsoft.com/office/drawing/2014/main" val="10002"/>
                  </a:ext>
                </a:extLst>
              </a:tr>
              <a:tr h="647375">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a:solidFill>
                            <a:schemeClr val="dk1"/>
                          </a:solidFill>
                        </a:rPr>
                        <a:t>She is so unreliable and rude to have left me waiting</a:t>
                      </a:r>
                      <a:endParaRPr/>
                    </a:p>
                  </a:txBody>
                  <a:tcPr marL="91450" marR="91450" marT="45725" marB="45725"/>
                </a:tc>
                <a:tc>
                  <a:txBody>
                    <a:bodyPr/>
                    <a:lstStyle/>
                    <a:p>
                      <a:pPr marL="0" marR="0" lvl="0" indent="0" algn="l" rtl="0">
                        <a:spcBef>
                          <a:spcPts val="0"/>
                        </a:spcBef>
                        <a:spcAft>
                          <a:spcPts val="0"/>
                        </a:spcAft>
                        <a:buNone/>
                      </a:pPr>
                      <a:r>
                        <a:rPr lang="en-GB" sz="1800"/>
                        <a:t>Angry</a:t>
                      </a:r>
                      <a:endParaRPr/>
                    </a:p>
                  </a:txBody>
                  <a:tcPr marL="91450" marR="91450" marT="45725" marB="45725"/>
                </a:tc>
                <a:tc>
                  <a:txBody>
                    <a:bodyPr/>
                    <a:lstStyle/>
                    <a:p>
                      <a:pPr marL="0" marR="0" lvl="0" indent="0" algn="l" rtl="0">
                        <a:spcBef>
                          <a:spcPts val="0"/>
                        </a:spcBef>
                        <a:spcAft>
                          <a:spcPts val="0"/>
                        </a:spcAft>
                        <a:buNone/>
                      </a:pPr>
                      <a:r>
                        <a:rPr lang="en-GB" sz="1800"/>
                        <a:t>Tense muscles, rapid heart rate</a:t>
                      </a:r>
                      <a:endParaRPr/>
                    </a:p>
                  </a:txBody>
                  <a:tcPr marL="91450" marR="91450" marT="45725" marB="45725"/>
                </a:tc>
                <a:extLst>
                  <a:ext uri="{0D108BD9-81ED-4DB2-BD59-A6C34878D82A}">
                    <a16:rowId xmlns:a16="http://schemas.microsoft.com/office/drawing/2014/main" val="10003"/>
                  </a:ext>
                </a:extLst>
              </a:tr>
              <a:tr h="375075">
                <a:tc>
                  <a:txBody>
                    <a:bodyPr/>
                    <a:lstStyle/>
                    <a:p>
                      <a:pPr marL="0" marR="0" lvl="0" indent="0" algn="l" rtl="0">
                        <a:lnSpc>
                          <a:spcPct val="100000"/>
                        </a:lnSpc>
                        <a:spcBef>
                          <a:spcPts val="0"/>
                        </a:spcBef>
                        <a:spcAft>
                          <a:spcPts val="0"/>
                        </a:spcAft>
                        <a:buClr>
                          <a:schemeClr val="dk1"/>
                        </a:buClr>
                        <a:buSzPts val="1800"/>
                        <a:buFont typeface="Calibri"/>
                        <a:buNone/>
                      </a:pPr>
                      <a:r>
                        <a:rPr lang="en-GB" sz="1800" cap="none" dirty="0">
                          <a:solidFill>
                            <a:schemeClr val="dk1"/>
                          </a:solidFill>
                        </a:rPr>
                        <a:t>She must be stuck in traffic.</a:t>
                      </a:r>
                      <a:endParaRPr dirty="0"/>
                    </a:p>
                  </a:txBody>
                  <a:tcPr marL="91450" marR="91450" marT="45725" marB="45725"/>
                </a:tc>
                <a:tc>
                  <a:txBody>
                    <a:bodyPr/>
                    <a:lstStyle/>
                    <a:p>
                      <a:pPr marL="0" marR="0" lvl="0" indent="0" algn="l" rtl="0">
                        <a:spcBef>
                          <a:spcPts val="0"/>
                        </a:spcBef>
                        <a:spcAft>
                          <a:spcPts val="0"/>
                        </a:spcAft>
                        <a:buNone/>
                      </a:pPr>
                      <a:r>
                        <a:rPr lang="en-GB" sz="1800"/>
                        <a:t>Unaffected</a:t>
                      </a:r>
                      <a:endParaRPr/>
                    </a:p>
                  </a:txBody>
                  <a:tcPr marL="91450" marR="91450" marT="45725" marB="45725"/>
                </a:tc>
                <a:tc>
                  <a:txBody>
                    <a:bodyPr/>
                    <a:lstStyle/>
                    <a:p>
                      <a:pPr marL="0" marR="0" lvl="0" indent="0" algn="l" rtl="0">
                        <a:spcBef>
                          <a:spcPts val="0"/>
                        </a:spcBef>
                        <a:spcAft>
                          <a:spcPts val="0"/>
                        </a:spcAft>
                        <a:buNone/>
                      </a:pPr>
                      <a:r>
                        <a:rPr lang="en-GB" sz="1800" dirty="0"/>
                        <a:t>Not noticeable</a:t>
                      </a:r>
                      <a:endParaRPr dirty="0"/>
                    </a:p>
                  </a:txBody>
                  <a:tcPr marL="91450" marR="91450" marT="45725" marB="45725"/>
                </a:tc>
                <a:extLst>
                  <a:ext uri="{0D108BD9-81ED-4DB2-BD59-A6C34878D82A}">
                    <a16:rowId xmlns:a16="http://schemas.microsoft.com/office/drawing/2014/main" val="10004"/>
                  </a:ext>
                </a:extLst>
              </a:tr>
            </a:tbl>
          </a:graphicData>
        </a:graphic>
      </p:graphicFrame>
      <p:sp>
        <p:nvSpPr>
          <p:cNvPr id="2038" name="Google Shape;2038;p136"/>
          <p:cNvSpPr txBox="1">
            <a:spLocks noGrp="1"/>
          </p:cNvSpPr>
          <p:nvPr>
            <p:ph type="title" idx="4294967295"/>
          </p:nvPr>
        </p:nvSpPr>
        <p:spPr>
          <a:xfrm>
            <a:off x="188844" y="364297"/>
            <a:ext cx="5227982" cy="1092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3600"/>
              <a:buFont typeface="Calibri"/>
              <a:buNone/>
            </a:pPr>
            <a:r>
              <a:rPr lang="en-GB" sz="4000" dirty="0"/>
              <a:t>Bodily sensations</a:t>
            </a:r>
            <a:endParaRPr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3"/>
        <p:cNvGrpSpPr/>
        <p:nvPr/>
      </p:nvGrpSpPr>
      <p:grpSpPr>
        <a:xfrm>
          <a:off x="0" y="0"/>
          <a:ext cx="0" cy="0"/>
          <a:chOff x="0" y="0"/>
          <a:chExt cx="0" cy="0"/>
        </a:xfrm>
      </p:grpSpPr>
      <p:sp>
        <p:nvSpPr>
          <p:cNvPr id="2044" name="Google Shape;2044;p137"/>
          <p:cNvSpPr txBox="1">
            <a:spLocks noGrp="1"/>
          </p:cNvSpPr>
          <p:nvPr>
            <p:ph type="body" idx="4294967295"/>
          </p:nvPr>
        </p:nvSpPr>
        <p:spPr>
          <a:xfrm>
            <a:off x="349994" y="1652351"/>
            <a:ext cx="4875497" cy="378618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000"/>
              <a:buNone/>
            </a:pPr>
            <a:r>
              <a:rPr lang="en-GB" sz="3200" dirty="0"/>
              <a:t>How would this impact on behaviour?</a:t>
            </a:r>
            <a:endParaRPr sz="3200" dirty="0"/>
          </a:p>
        </p:txBody>
      </p:sp>
      <p:grpSp>
        <p:nvGrpSpPr>
          <p:cNvPr id="2045" name="Google Shape;2045;p137"/>
          <p:cNvGrpSpPr/>
          <p:nvPr/>
        </p:nvGrpSpPr>
        <p:grpSpPr>
          <a:xfrm>
            <a:off x="5434209" y="2548231"/>
            <a:ext cx="4925068" cy="4081693"/>
            <a:chOff x="1012783" y="1671"/>
            <a:chExt cx="4925068" cy="4081693"/>
          </a:xfrm>
        </p:grpSpPr>
        <p:sp>
          <p:nvSpPr>
            <p:cNvPr id="2046" name="Google Shape;2046;p137"/>
            <p:cNvSpPr/>
            <p:nvPr/>
          </p:nvSpPr>
          <p:spPr>
            <a:xfrm>
              <a:off x="2631942" y="1671"/>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137"/>
            <p:cNvSpPr txBox="1"/>
            <p:nvPr/>
          </p:nvSpPr>
          <p:spPr>
            <a:xfrm>
              <a:off x="2656644" y="26373"/>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GB" sz="2200">
                  <a:solidFill>
                    <a:schemeClr val="lt1"/>
                  </a:solidFill>
                  <a:latin typeface="Calibri"/>
                  <a:ea typeface="Calibri"/>
                  <a:cs typeface="Calibri"/>
                  <a:sym typeface="Calibri"/>
                </a:rPr>
                <a:t>Thoughts</a:t>
              </a:r>
              <a:endParaRPr/>
            </a:p>
          </p:txBody>
        </p:sp>
        <p:sp>
          <p:nvSpPr>
            <p:cNvPr id="2048" name="Google Shape;2048;p137"/>
            <p:cNvSpPr/>
            <p:nvPr/>
          </p:nvSpPr>
          <p:spPr>
            <a:xfrm rot="2700000">
              <a:off x="4546442" y="881068"/>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137"/>
            <p:cNvSpPr txBox="1"/>
            <p:nvPr/>
          </p:nvSpPr>
          <p:spPr>
            <a:xfrm rot="2700000">
              <a:off x="4634996" y="940104"/>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2050" name="Google Shape;2050;p137"/>
            <p:cNvSpPr/>
            <p:nvPr/>
          </p:nvSpPr>
          <p:spPr>
            <a:xfrm>
              <a:off x="4251101"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137"/>
            <p:cNvSpPr txBox="1"/>
            <p:nvPr/>
          </p:nvSpPr>
          <p:spPr>
            <a:xfrm>
              <a:off x="4275803" y="1645532"/>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GB" sz="2200">
                  <a:solidFill>
                    <a:schemeClr val="lt1"/>
                  </a:solidFill>
                  <a:latin typeface="Calibri"/>
                  <a:ea typeface="Calibri"/>
                  <a:cs typeface="Calibri"/>
                  <a:sym typeface="Calibri"/>
                </a:rPr>
                <a:t>Emotion</a:t>
              </a:r>
              <a:endParaRPr/>
            </a:p>
          </p:txBody>
        </p:sp>
        <p:sp>
          <p:nvSpPr>
            <p:cNvPr id="2052" name="Google Shape;2052;p137"/>
            <p:cNvSpPr/>
            <p:nvPr/>
          </p:nvSpPr>
          <p:spPr>
            <a:xfrm rot="8100000">
              <a:off x="4585350" y="2879605"/>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137"/>
            <p:cNvSpPr txBox="1"/>
            <p:nvPr/>
          </p:nvSpPr>
          <p:spPr>
            <a:xfrm rot="-2700000">
              <a:off x="4673904" y="2938641"/>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2054" name="Google Shape;2054;p137"/>
            <p:cNvSpPr/>
            <p:nvPr/>
          </p:nvSpPr>
          <p:spPr>
            <a:xfrm>
              <a:off x="2631942" y="3239989"/>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137"/>
            <p:cNvSpPr txBox="1"/>
            <p:nvPr/>
          </p:nvSpPr>
          <p:spPr>
            <a:xfrm>
              <a:off x="2656644" y="3264691"/>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GB" sz="2200" dirty="0">
                  <a:solidFill>
                    <a:schemeClr val="lt1"/>
                  </a:solidFill>
                  <a:latin typeface="Calibri"/>
                  <a:ea typeface="Calibri"/>
                  <a:cs typeface="Calibri"/>
                  <a:sym typeface="Calibri"/>
                </a:rPr>
                <a:t>Bodily sensation</a:t>
              </a:r>
              <a:endParaRPr dirty="0"/>
            </a:p>
          </p:txBody>
        </p:sp>
        <p:sp>
          <p:nvSpPr>
            <p:cNvPr id="2056" name="Google Shape;2056;p137"/>
            <p:cNvSpPr/>
            <p:nvPr/>
          </p:nvSpPr>
          <p:spPr>
            <a:xfrm rot="-8100000">
              <a:off x="1604319" y="3054701"/>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137"/>
            <p:cNvSpPr txBox="1"/>
            <p:nvPr/>
          </p:nvSpPr>
          <p:spPr>
            <a:xfrm rot="2700000">
              <a:off x="1692873" y="3113737"/>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sp>
          <p:nvSpPr>
            <p:cNvPr id="2058" name="Google Shape;2058;p137"/>
            <p:cNvSpPr/>
            <p:nvPr/>
          </p:nvSpPr>
          <p:spPr>
            <a:xfrm>
              <a:off x="1012783" y="1620830"/>
              <a:ext cx="1686750" cy="843375"/>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137"/>
            <p:cNvSpPr txBox="1"/>
            <p:nvPr/>
          </p:nvSpPr>
          <p:spPr>
            <a:xfrm>
              <a:off x="1037485" y="1645532"/>
              <a:ext cx="1637346" cy="793971"/>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rgbClr val="FF0000"/>
                </a:buClr>
                <a:buSzPts val="2200"/>
                <a:buFont typeface="Calibri"/>
                <a:buNone/>
              </a:pPr>
              <a:r>
                <a:rPr lang="en-GB" sz="2200">
                  <a:solidFill>
                    <a:srgbClr val="FF0000"/>
                  </a:solidFill>
                  <a:latin typeface="Calibri"/>
                  <a:ea typeface="Calibri"/>
                  <a:cs typeface="Calibri"/>
                  <a:sym typeface="Calibri"/>
                </a:rPr>
                <a:t>Behaviour</a:t>
              </a:r>
              <a:endParaRPr/>
            </a:p>
          </p:txBody>
        </p:sp>
        <p:sp>
          <p:nvSpPr>
            <p:cNvPr id="2060" name="Google Shape;2060;p137"/>
            <p:cNvSpPr/>
            <p:nvPr/>
          </p:nvSpPr>
          <p:spPr>
            <a:xfrm rot="-2700000">
              <a:off x="1555676" y="861612"/>
              <a:ext cx="877698" cy="29518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137"/>
            <p:cNvSpPr txBox="1"/>
            <p:nvPr/>
          </p:nvSpPr>
          <p:spPr>
            <a:xfrm rot="-2700000">
              <a:off x="1644230" y="920648"/>
              <a:ext cx="700590" cy="177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200"/>
                <a:buFont typeface="Calibri"/>
                <a:buNone/>
              </a:pPr>
              <a:endParaRPr sz="1200">
                <a:solidFill>
                  <a:schemeClr val="lt1"/>
                </a:solidFill>
                <a:latin typeface="Calibri"/>
                <a:ea typeface="Calibri"/>
                <a:cs typeface="Calibri"/>
                <a:sym typeface="Calibri"/>
              </a:endParaRPr>
            </a:p>
          </p:txBody>
        </p:sp>
      </p:grpSp>
      <p:grpSp>
        <p:nvGrpSpPr>
          <p:cNvPr id="2062" name="Google Shape;2062;p137"/>
          <p:cNvGrpSpPr/>
          <p:nvPr/>
        </p:nvGrpSpPr>
        <p:grpSpPr>
          <a:xfrm>
            <a:off x="7053368" y="1422805"/>
            <a:ext cx="1649507" cy="958766"/>
            <a:chOff x="2516550" y="2370"/>
            <a:chExt cx="1917533" cy="958766"/>
          </a:xfrm>
        </p:grpSpPr>
        <p:sp>
          <p:nvSpPr>
            <p:cNvPr id="2063" name="Google Shape;2063;p137"/>
            <p:cNvSpPr/>
            <p:nvPr/>
          </p:nvSpPr>
          <p:spPr>
            <a:xfrm>
              <a:off x="2516550" y="2370"/>
              <a:ext cx="1917533" cy="958766"/>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137"/>
            <p:cNvSpPr txBox="1"/>
            <p:nvPr/>
          </p:nvSpPr>
          <p:spPr>
            <a:xfrm>
              <a:off x="2544631" y="30451"/>
              <a:ext cx="1861371" cy="902604"/>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rgbClr val="000000"/>
                </a:buClr>
                <a:buSzPts val="2500"/>
                <a:buFont typeface="Calibri"/>
                <a:buNone/>
              </a:pPr>
              <a:r>
                <a:rPr lang="en-GB" sz="2500" b="0" i="0" u="none" strike="noStrike" cap="none">
                  <a:solidFill>
                    <a:srgbClr val="000000"/>
                  </a:solidFill>
                  <a:latin typeface="Calibri"/>
                  <a:ea typeface="Calibri"/>
                  <a:cs typeface="Calibri"/>
                  <a:sym typeface="Calibri"/>
                </a:rPr>
                <a:t>Situation</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9"/>
        <p:cNvGrpSpPr/>
        <p:nvPr/>
      </p:nvGrpSpPr>
      <p:grpSpPr>
        <a:xfrm>
          <a:off x="0" y="0"/>
          <a:ext cx="0" cy="0"/>
          <a:chOff x="0" y="0"/>
          <a:chExt cx="0" cy="0"/>
        </a:xfrm>
      </p:grpSpPr>
      <p:graphicFrame>
        <p:nvGraphicFramePr>
          <p:cNvPr id="2070" name="Google Shape;2070;p138"/>
          <p:cNvGraphicFramePr/>
          <p:nvPr/>
        </p:nvGraphicFramePr>
        <p:xfrm>
          <a:off x="6904709" y="1796519"/>
          <a:ext cx="4475525" cy="3261725"/>
        </p:xfrm>
        <a:graphic>
          <a:graphicData uri="http://schemas.openxmlformats.org/drawingml/2006/table">
            <a:tbl>
              <a:tblPr firstRow="1" bandRow="1">
                <a:noFill/>
              </a:tblPr>
              <a:tblGrid>
                <a:gridCol w="4475525">
                  <a:extLst>
                    <a:ext uri="{9D8B030D-6E8A-4147-A177-3AD203B41FA5}">
                      <a16:colId xmlns:a16="http://schemas.microsoft.com/office/drawing/2014/main" val="20000"/>
                    </a:ext>
                  </a:extLst>
                </a:gridCol>
              </a:tblGrid>
              <a:tr h="562800">
                <a:tc>
                  <a:txBody>
                    <a:bodyPr/>
                    <a:lstStyle/>
                    <a:p>
                      <a:pPr marL="0" marR="0" lvl="0" indent="0" algn="l" rtl="0">
                        <a:spcBef>
                          <a:spcPts val="0"/>
                        </a:spcBef>
                        <a:spcAft>
                          <a:spcPts val="0"/>
                        </a:spcAft>
                        <a:buNone/>
                      </a:pPr>
                      <a:endParaRPr sz="2200" b="0" cap="none">
                        <a:solidFill>
                          <a:schemeClr val="dk1"/>
                        </a:solidFill>
                      </a:endParaRPr>
                    </a:p>
                  </a:txBody>
                  <a:tcPr marL="61625" marR="61625" marT="61625" marB="12325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698925">
                <a:tc>
                  <a:txBody>
                    <a:bodyPr/>
                    <a:lstStyle/>
                    <a:p>
                      <a:pPr marL="0" marR="0" lvl="0" indent="0" algn="l" rtl="0">
                        <a:spcBef>
                          <a:spcPts val="0"/>
                        </a:spcBef>
                        <a:spcAft>
                          <a:spcPts val="0"/>
                        </a:spcAft>
                        <a:buNone/>
                      </a:pPr>
                      <a:endParaRPr sz="1600" cap="none" dirty="0">
                        <a:solidFill>
                          <a:schemeClr val="dk1"/>
                        </a:solidFill>
                      </a:endParaRPr>
                    </a:p>
                  </a:txBody>
                  <a:tcPr marL="61625" marR="61625" marT="61625" marB="1232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2071" name="Google Shape;2071;p138"/>
          <p:cNvGraphicFramePr/>
          <p:nvPr>
            <p:extLst>
              <p:ext uri="{D42A27DB-BD31-4B8C-83A1-F6EECF244321}">
                <p14:modId xmlns:p14="http://schemas.microsoft.com/office/powerpoint/2010/main" val="3688523397"/>
              </p:ext>
            </p:extLst>
          </p:nvPr>
        </p:nvGraphicFramePr>
        <p:xfrm>
          <a:off x="271670" y="1382092"/>
          <a:ext cx="11648660" cy="4536580"/>
        </p:xfrm>
        <a:graphic>
          <a:graphicData uri="http://schemas.openxmlformats.org/drawingml/2006/table">
            <a:tbl>
              <a:tblPr firstRow="1" bandRow="1">
                <a:noFill/>
              </a:tblPr>
              <a:tblGrid>
                <a:gridCol w="2912165">
                  <a:extLst>
                    <a:ext uri="{9D8B030D-6E8A-4147-A177-3AD203B41FA5}">
                      <a16:colId xmlns:a16="http://schemas.microsoft.com/office/drawing/2014/main" val="20000"/>
                    </a:ext>
                  </a:extLst>
                </a:gridCol>
                <a:gridCol w="2912165">
                  <a:extLst>
                    <a:ext uri="{9D8B030D-6E8A-4147-A177-3AD203B41FA5}">
                      <a16:colId xmlns:a16="http://schemas.microsoft.com/office/drawing/2014/main" val="20001"/>
                    </a:ext>
                  </a:extLst>
                </a:gridCol>
                <a:gridCol w="2912165">
                  <a:extLst>
                    <a:ext uri="{9D8B030D-6E8A-4147-A177-3AD203B41FA5}">
                      <a16:colId xmlns:a16="http://schemas.microsoft.com/office/drawing/2014/main" val="20002"/>
                    </a:ext>
                  </a:extLst>
                </a:gridCol>
                <a:gridCol w="2912165">
                  <a:extLst>
                    <a:ext uri="{9D8B030D-6E8A-4147-A177-3AD203B41FA5}">
                      <a16:colId xmlns:a16="http://schemas.microsoft.com/office/drawing/2014/main" val="20003"/>
                    </a:ext>
                  </a:extLst>
                </a:gridCol>
              </a:tblGrid>
              <a:tr h="406500">
                <a:tc>
                  <a:txBody>
                    <a:bodyPr/>
                    <a:lstStyle/>
                    <a:p>
                      <a:pPr marL="0" marR="0" lvl="0" indent="0" algn="l" rtl="0">
                        <a:spcBef>
                          <a:spcPts val="0"/>
                        </a:spcBef>
                        <a:spcAft>
                          <a:spcPts val="0"/>
                        </a:spcAft>
                        <a:buNone/>
                      </a:pPr>
                      <a:r>
                        <a:rPr lang="en-GB" sz="1900" b="1"/>
                        <a:t>Thoughts</a:t>
                      </a:r>
                      <a:endParaRPr sz="1900" b="1"/>
                    </a:p>
                  </a:txBody>
                  <a:tcPr marL="91450" marR="91450" marT="45725" marB="45725"/>
                </a:tc>
                <a:tc>
                  <a:txBody>
                    <a:bodyPr/>
                    <a:lstStyle/>
                    <a:p>
                      <a:pPr marL="0" marR="0" lvl="0" indent="0" algn="l" rtl="0">
                        <a:spcBef>
                          <a:spcPts val="0"/>
                        </a:spcBef>
                        <a:spcAft>
                          <a:spcPts val="0"/>
                        </a:spcAft>
                        <a:buNone/>
                      </a:pPr>
                      <a:r>
                        <a:rPr lang="en-GB" sz="1900" b="1"/>
                        <a:t>Emotions</a:t>
                      </a:r>
                      <a:endParaRPr sz="1900" b="1"/>
                    </a:p>
                  </a:txBody>
                  <a:tcPr marL="91450" marR="91450" marT="45725" marB="45725"/>
                </a:tc>
                <a:tc>
                  <a:txBody>
                    <a:bodyPr/>
                    <a:lstStyle/>
                    <a:p>
                      <a:pPr marL="0" marR="0" lvl="0" indent="0" algn="l" rtl="0">
                        <a:spcBef>
                          <a:spcPts val="0"/>
                        </a:spcBef>
                        <a:spcAft>
                          <a:spcPts val="0"/>
                        </a:spcAft>
                        <a:buNone/>
                      </a:pPr>
                      <a:r>
                        <a:rPr lang="en-GB" sz="1900" b="1"/>
                        <a:t>Bodily sensation</a:t>
                      </a:r>
                      <a:endParaRPr sz="1900" b="1"/>
                    </a:p>
                  </a:txBody>
                  <a:tcPr marL="91450" marR="91450" marT="45725" marB="45725"/>
                </a:tc>
                <a:tc>
                  <a:txBody>
                    <a:bodyPr/>
                    <a:lstStyle/>
                    <a:p>
                      <a:pPr marL="0" marR="0" lvl="0" indent="0" algn="l" rtl="0">
                        <a:spcBef>
                          <a:spcPts val="0"/>
                        </a:spcBef>
                        <a:spcAft>
                          <a:spcPts val="0"/>
                        </a:spcAft>
                        <a:buNone/>
                      </a:pPr>
                      <a:r>
                        <a:rPr lang="en-GB" sz="1900" b="1" dirty="0"/>
                        <a:t>Behaviour</a:t>
                      </a:r>
                      <a:endParaRPr sz="1900" b="1" dirty="0"/>
                    </a:p>
                  </a:txBody>
                  <a:tcPr marL="91450" marR="91450" marT="45725" marB="45725"/>
                </a:tc>
                <a:extLst>
                  <a:ext uri="{0D108BD9-81ED-4DB2-BD59-A6C34878D82A}">
                    <a16:rowId xmlns:a16="http://schemas.microsoft.com/office/drawing/2014/main" val="10000"/>
                  </a:ext>
                </a:extLst>
              </a:tr>
              <a:tr h="696190">
                <a:tc>
                  <a:txBody>
                    <a:bodyPr/>
                    <a:lstStyle/>
                    <a:p>
                      <a:pPr marL="0" marR="0" lvl="0" indent="0" algn="l" rtl="0">
                        <a:lnSpc>
                          <a:spcPct val="100000"/>
                        </a:lnSpc>
                        <a:spcBef>
                          <a:spcPts val="0"/>
                        </a:spcBef>
                        <a:spcAft>
                          <a:spcPts val="0"/>
                        </a:spcAft>
                        <a:buClr>
                          <a:schemeClr val="dk1"/>
                        </a:buClr>
                        <a:buSzPts val="1800"/>
                        <a:buFont typeface="Calibri"/>
                        <a:buNone/>
                      </a:pPr>
                      <a:r>
                        <a:rPr lang="en-GB" sz="1900" cap="none" dirty="0">
                          <a:solidFill>
                            <a:schemeClr val="dk1"/>
                          </a:solidFill>
                        </a:rPr>
                        <a:t>She must have been involved in an accident.</a:t>
                      </a:r>
                      <a:endParaRPr sz="1900" dirty="0"/>
                    </a:p>
                  </a:txBody>
                  <a:tcPr marL="91450" marR="91450" marT="45725" marB="45725"/>
                </a:tc>
                <a:tc>
                  <a:txBody>
                    <a:bodyPr/>
                    <a:lstStyle/>
                    <a:p>
                      <a:pPr marL="0" marR="0" lvl="0" indent="0" algn="l" rtl="0">
                        <a:spcBef>
                          <a:spcPts val="0"/>
                        </a:spcBef>
                        <a:spcAft>
                          <a:spcPts val="0"/>
                        </a:spcAft>
                        <a:buNone/>
                      </a:pPr>
                      <a:r>
                        <a:rPr lang="en-GB" sz="1900" dirty="0"/>
                        <a:t>Anxiety</a:t>
                      </a:r>
                      <a:endParaRPr sz="19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GB" sz="1900" dirty="0"/>
                        <a:t>Raised heart rate, shortness of breath, feelings of butterflies</a:t>
                      </a:r>
                      <a:endParaRPr sz="1900" dirty="0"/>
                    </a:p>
                  </a:txBody>
                  <a:tcPr marL="91450" marR="91450" marT="45725" marB="45725"/>
                </a:tc>
                <a:tc>
                  <a:txBody>
                    <a:bodyPr/>
                    <a:lstStyle/>
                    <a:p>
                      <a:pPr marL="0" marR="0" lvl="0" indent="0" algn="l" rtl="0">
                        <a:spcBef>
                          <a:spcPts val="0"/>
                        </a:spcBef>
                        <a:spcAft>
                          <a:spcPts val="0"/>
                        </a:spcAft>
                        <a:buNone/>
                      </a:pPr>
                      <a:r>
                        <a:rPr lang="en-GB" sz="1900" dirty="0"/>
                        <a:t>Try to call friend or local hospitals.</a:t>
                      </a:r>
                      <a:endParaRPr sz="1900" dirty="0"/>
                    </a:p>
                  </a:txBody>
                  <a:tcPr marL="91450" marR="91450" marT="45725" marB="45725"/>
                </a:tc>
                <a:extLst>
                  <a:ext uri="{0D108BD9-81ED-4DB2-BD59-A6C34878D82A}">
                    <a16:rowId xmlns:a16="http://schemas.microsoft.com/office/drawing/2014/main" val="10001"/>
                  </a:ext>
                </a:extLst>
              </a:tr>
              <a:tr h="824948">
                <a:tc>
                  <a:txBody>
                    <a:bodyPr/>
                    <a:lstStyle/>
                    <a:p>
                      <a:pPr marL="0" marR="0" lvl="0" indent="0" algn="l" rtl="0">
                        <a:lnSpc>
                          <a:spcPct val="100000"/>
                        </a:lnSpc>
                        <a:spcBef>
                          <a:spcPts val="0"/>
                        </a:spcBef>
                        <a:spcAft>
                          <a:spcPts val="0"/>
                        </a:spcAft>
                        <a:buClr>
                          <a:schemeClr val="dk1"/>
                        </a:buClr>
                        <a:buSzPts val="1800"/>
                        <a:buFont typeface="Calibri"/>
                        <a:buNone/>
                      </a:pPr>
                      <a:r>
                        <a:rPr lang="en-GB" sz="1900" cap="none">
                          <a:solidFill>
                            <a:schemeClr val="dk1"/>
                          </a:solidFill>
                        </a:rPr>
                        <a:t>She didn’t want to spend time with me anyway, nobody does.</a:t>
                      </a:r>
                      <a:endParaRPr sz="1900"/>
                    </a:p>
                    <a:p>
                      <a:pPr marL="0" marR="0" lvl="0" indent="0" algn="l" rtl="0">
                        <a:lnSpc>
                          <a:spcPct val="100000"/>
                        </a:lnSpc>
                        <a:spcBef>
                          <a:spcPts val="0"/>
                        </a:spcBef>
                        <a:spcAft>
                          <a:spcPts val="0"/>
                        </a:spcAft>
                        <a:buClr>
                          <a:schemeClr val="dk1"/>
                        </a:buClr>
                        <a:buSzPts val="1800"/>
                        <a:buFont typeface="Calibri"/>
                        <a:buNone/>
                      </a:pPr>
                      <a:endParaRPr sz="1900"/>
                    </a:p>
                  </a:txBody>
                  <a:tcPr marL="91450" marR="91450" marT="45725" marB="45725"/>
                </a:tc>
                <a:tc>
                  <a:txBody>
                    <a:bodyPr/>
                    <a:lstStyle/>
                    <a:p>
                      <a:pPr marL="0" marR="0" lvl="0" indent="0" algn="l" rtl="0">
                        <a:spcBef>
                          <a:spcPts val="0"/>
                        </a:spcBef>
                        <a:spcAft>
                          <a:spcPts val="0"/>
                        </a:spcAft>
                        <a:buNone/>
                      </a:pPr>
                      <a:r>
                        <a:rPr lang="en-GB" sz="1900"/>
                        <a:t>Sadness</a:t>
                      </a:r>
                      <a:endParaRPr sz="19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GB" sz="1900"/>
                        <a:t>Tired and heavy</a:t>
                      </a:r>
                      <a:endParaRPr sz="1900"/>
                    </a:p>
                    <a:p>
                      <a:pPr marL="0" marR="0" lvl="0" indent="0" algn="l" rtl="0">
                        <a:spcBef>
                          <a:spcPts val="0"/>
                        </a:spcBef>
                        <a:spcAft>
                          <a:spcPts val="0"/>
                        </a:spcAft>
                        <a:buNone/>
                      </a:pPr>
                      <a:endParaRPr sz="1900"/>
                    </a:p>
                  </a:txBody>
                  <a:tcPr marL="91450" marR="91450" marT="45725" marB="45725"/>
                </a:tc>
                <a:tc>
                  <a:txBody>
                    <a:bodyPr/>
                    <a:lstStyle/>
                    <a:p>
                      <a:pPr marL="0" marR="0" lvl="0" indent="0" algn="l" rtl="0">
                        <a:spcBef>
                          <a:spcPts val="0"/>
                        </a:spcBef>
                        <a:spcAft>
                          <a:spcPts val="0"/>
                        </a:spcAft>
                        <a:buNone/>
                      </a:pPr>
                      <a:r>
                        <a:rPr lang="en-GB" sz="1900"/>
                        <a:t>Text your friend and tell them something has come up so you have to leave.</a:t>
                      </a:r>
                      <a:endParaRPr sz="1900"/>
                    </a:p>
                  </a:txBody>
                  <a:tcPr marL="91450" marR="91450" marT="45725" marB="45725"/>
                </a:tc>
                <a:extLst>
                  <a:ext uri="{0D108BD9-81ED-4DB2-BD59-A6C34878D82A}">
                    <a16:rowId xmlns:a16="http://schemas.microsoft.com/office/drawing/2014/main" val="10002"/>
                  </a:ext>
                </a:extLst>
              </a:tr>
              <a:tr h="675860">
                <a:tc>
                  <a:txBody>
                    <a:bodyPr/>
                    <a:lstStyle/>
                    <a:p>
                      <a:pPr marL="0" marR="0" lvl="0" indent="0" algn="l" rtl="0">
                        <a:lnSpc>
                          <a:spcPct val="100000"/>
                        </a:lnSpc>
                        <a:spcBef>
                          <a:spcPts val="0"/>
                        </a:spcBef>
                        <a:spcAft>
                          <a:spcPts val="0"/>
                        </a:spcAft>
                        <a:buClr>
                          <a:schemeClr val="dk1"/>
                        </a:buClr>
                        <a:buSzPts val="1800"/>
                        <a:buFont typeface="Calibri"/>
                        <a:buNone/>
                      </a:pPr>
                      <a:r>
                        <a:rPr lang="en-GB" sz="1900" cap="none">
                          <a:solidFill>
                            <a:schemeClr val="dk1"/>
                          </a:solidFill>
                        </a:rPr>
                        <a:t>She is so unreliable and rude to have left me waiting</a:t>
                      </a:r>
                      <a:endParaRPr sz="1900"/>
                    </a:p>
                  </a:txBody>
                  <a:tcPr marL="91450" marR="91450" marT="45725" marB="45725"/>
                </a:tc>
                <a:tc>
                  <a:txBody>
                    <a:bodyPr/>
                    <a:lstStyle/>
                    <a:p>
                      <a:pPr marL="0" marR="0" lvl="0" indent="0" algn="l" rtl="0">
                        <a:spcBef>
                          <a:spcPts val="0"/>
                        </a:spcBef>
                        <a:spcAft>
                          <a:spcPts val="0"/>
                        </a:spcAft>
                        <a:buNone/>
                      </a:pPr>
                      <a:r>
                        <a:rPr lang="en-GB" sz="1900"/>
                        <a:t>Angry</a:t>
                      </a:r>
                      <a:endParaRPr sz="19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GB" sz="1900"/>
                        <a:t>Tense muscles, rapid heart rate</a:t>
                      </a:r>
                      <a:endParaRPr sz="1900"/>
                    </a:p>
                    <a:p>
                      <a:pPr marL="0" marR="0" lvl="0" indent="0" algn="l" rtl="0">
                        <a:spcBef>
                          <a:spcPts val="0"/>
                        </a:spcBef>
                        <a:spcAft>
                          <a:spcPts val="0"/>
                        </a:spcAft>
                        <a:buNone/>
                      </a:pPr>
                      <a:endParaRPr sz="1900"/>
                    </a:p>
                  </a:txBody>
                  <a:tcPr marL="91450" marR="91450" marT="45725" marB="45725"/>
                </a:tc>
                <a:tc>
                  <a:txBody>
                    <a:bodyPr/>
                    <a:lstStyle/>
                    <a:p>
                      <a:pPr marL="0" marR="0" lvl="0" indent="0" algn="l" rtl="0">
                        <a:spcBef>
                          <a:spcPts val="0"/>
                        </a:spcBef>
                        <a:spcAft>
                          <a:spcPts val="0"/>
                        </a:spcAft>
                        <a:buNone/>
                      </a:pPr>
                      <a:r>
                        <a:rPr lang="en-GB" sz="1900"/>
                        <a:t>Leave the restaurant in state of rage and block friends calls.</a:t>
                      </a:r>
                      <a:endParaRPr sz="1900"/>
                    </a:p>
                  </a:txBody>
                  <a:tcPr marL="91450" marR="91450" marT="45725" marB="45725"/>
                </a:tc>
                <a:extLst>
                  <a:ext uri="{0D108BD9-81ED-4DB2-BD59-A6C34878D82A}">
                    <a16:rowId xmlns:a16="http://schemas.microsoft.com/office/drawing/2014/main" val="10003"/>
                  </a:ext>
                </a:extLst>
              </a:tr>
              <a:tr h="891975">
                <a:tc>
                  <a:txBody>
                    <a:bodyPr/>
                    <a:lstStyle/>
                    <a:p>
                      <a:pPr marL="0" marR="0" lvl="0" indent="0" algn="l" rtl="0">
                        <a:lnSpc>
                          <a:spcPct val="100000"/>
                        </a:lnSpc>
                        <a:spcBef>
                          <a:spcPts val="0"/>
                        </a:spcBef>
                        <a:spcAft>
                          <a:spcPts val="0"/>
                        </a:spcAft>
                        <a:buClr>
                          <a:schemeClr val="dk1"/>
                        </a:buClr>
                        <a:buSzPts val="1800"/>
                        <a:buFont typeface="Calibri"/>
                        <a:buNone/>
                      </a:pPr>
                      <a:r>
                        <a:rPr lang="en-GB" sz="1900" cap="none">
                          <a:solidFill>
                            <a:schemeClr val="dk1"/>
                          </a:solidFill>
                        </a:rPr>
                        <a:t>She must be stuck in traffic.</a:t>
                      </a:r>
                      <a:endParaRPr sz="1900"/>
                    </a:p>
                  </a:txBody>
                  <a:tcPr marL="91450" marR="91450" marT="45725" marB="45725"/>
                </a:tc>
                <a:tc>
                  <a:txBody>
                    <a:bodyPr/>
                    <a:lstStyle/>
                    <a:p>
                      <a:pPr marL="0" marR="0" lvl="0" indent="0" algn="l" rtl="0">
                        <a:spcBef>
                          <a:spcPts val="0"/>
                        </a:spcBef>
                        <a:spcAft>
                          <a:spcPts val="0"/>
                        </a:spcAft>
                        <a:buNone/>
                      </a:pPr>
                      <a:r>
                        <a:rPr lang="en-GB" sz="1900" dirty="0"/>
                        <a:t>Unaffected</a:t>
                      </a:r>
                      <a:endParaRPr sz="19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GB" sz="1900"/>
                        <a:t>Not noticeable</a:t>
                      </a:r>
                      <a:endParaRPr sz="1900"/>
                    </a:p>
                    <a:p>
                      <a:pPr marL="0" marR="0" lvl="0" indent="0" algn="l" rtl="0">
                        <a:spcBef>
                          <a:spcPts val="0"/>
                        </a:spcBef>
                        <a:spcAft>
                          <a:spcPts val="0"/>
                        </a:spcAft>
                        <a:buNone/>
                      </a:pPr>
                      <a:endParaRPr sz="1900"/>
                    </a:p>
                  </a:txBody>
                  <a:tcPr marL="91450" marR="91450" marT="45725" marB="45725"/>
                </a:tc>
                <a:tc>
                  <a:txBody>
                    <a:bodyPr/>
                    <a:lstStyle/>
                    <a:p>
                      <a:pPr marL="0" marR="0" lvl="0" indent="0" algn="l" rtl="0">
                        <a:spcBef>
                          <a:spcPts val="0"/>
                        </a:spcBef>
                        <a:spcAft>
                          <a:spcPts val="0"/>
                        </a:spcAft>
                        <a:buNone/>
                      </a:pPr>
                      <a:r>
                        <a:rPr lang="en-GB" sz="1900" dirty="0"/>
                        <a:t>Order a drink and use the time to check your emails.</a:t>
                      </a:r>
                      <a:endParaRPr sz="1900" dirty="0"/>
                    </a:p>
                  </a:txBody>
                  <a:tcPr marL="91450" marR="91450" marT="45725" marB="45725"/>
                </a:tc>
                <a:extLst>
                  <a:ext uri="{0D108BD9-81ED-4DB2-BD59-A6C34878D82A}">
                    <a16:rowId xmlns:a16="http://schemas.microsoft.com/office/drawing/2014/main" val="10004"/>
                  </a:ext>
                </a:extLst>
              </a:tr>
            </a:tbl>
          </a:graphicData>
        </a:graphic>
      </p:graphicFrame>
      <p:sp>
        <p:nvSpPr>
          <p:cNvPr id="2072" name="Google Shape;2072;p138"/>
          <p:cNvSpPr txBox="1">
            <a:spLocks noGrp="1"/>
          </p:cNvSpPr>
          <p:nvPr>
            <p:ph type="title" idx="4294967295"/>
          </p:nvPr>
        </p:nvSpPr>
        <p:spPr>
          <a:xfrm>
            <a:off x="-506895" y="392434"/>
            <a:ext cx="3932238" cy="109378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Font typeface="Calibri"/>
              <a:buNone/>
            </a:pPr>
            <a:r>
              <a:rPr lang="en-GB" sz="4000" dirty="0"/>
              <a:t>Behaviour</a:t>
            </a:r>
            <a:endParaRPr sz="4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7"/>
        <p:cNvGrpSpPr/>
        <p:nvPr/>
      </p:nvGrpSpPr>
      <p:grpSpPr>
        <a:xfrm>
          <a:off x="0" y="0"/>
          <a:ext cx="0" cy="0"/>
          <a:chOff x="0" y="0"/>
          <a:chExt cx="0" cy="0"/>
        </a:xfrm>
      </p:grpSpPr>
      <p:sp>
        <p:nvSpPr>
          <p:cNvPr id="2078" name="Google Shape;2078;p139"/>
          <p:cNvSpPr txBox="1">
            <a:spLocks noGrp="1"/>
          </p:cNvSpPr>
          <p:nvPr>
            <p:ph type="title" idx="4294967295"/>
          </p:nvPr>
        </p:nvSpPr>
        <p:spPr>
          <a:xfrm>
            <a:off x="-1620077" y="326514"/>
            <a:ext cx="9979025" cy="17319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400"/>
              <a:buFont typeface="Calibri"/>
              <a:buNone/>
            </a:pPr>
            <a:r>
              <a:rPr lang="en-GB" sz="4000" dirty="0">
                <a:solidFill>
                  <a:schemeClr val="dk1"/>
                </a:solidFill>
                <a:latin typeface="Calibri"/>
                <a:ea typeface="Calibri"/>
                <a:cs typeface="Calibri"/>
                <a:sym typeface="Calibri"/>
              </a:rPr>
              <a:t>Working out what fits where?</a:t>
            </a:r>
            <a:endParaRPr sz="4000" dirty="0"/>
          </a:p>
        </p:txBody>
      </p:sp>
      <p:sp>
        <p:nvSpPr>
          <p:cNvPr id="2096" name="Google Shape;2096;p139"/>
          <p:cNvSpPr txBox="1">
            <a:spLocks noGrp="1"/>
          </p:cNvSpPr>
          <p:nvPr>
            <p:ph type="body" idx="4294967295"/>
          </p:nvPr>
        </p:nvSpPr>
        <p:spPr>
          <a:xfrm>
            <a:off x="7102475" y="1866900"/>
            <a:ext cx="5089525" cy="435133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Is tearful an emotion or a behaviour?</a:t>
            </a:r>
            <a:endParaRPr dirty="0"/>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Is feeling heavy an emotion or bodily sensation?</a:t>
            </a:r>
            <a:endParaRPr dirty="0"/>
          </a:p>
          <a:p>
            <a:pPr marL="228600" marR="0" lvl="0" indent="-5080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I feel like he doesn’t like me- an emotion or thought?</a:t>
            </a:r>
            <a:endParaRPr dirty="0"/>
          </a:p>
          <a:p>
            <a:pPr marL="228600" marR="0" lvl="0" indent="-5080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p:txBody>
      </p:sp>
      <p:grpSp>
        <p:nvGrpSpPr>
          <p:cNvPr id="2079" name="Google Shape;2079;p139"/>
          <p:cNvGrpSpPr/>
          <p:nvPr/>
        </p:nvGrpSpPr>
        <p:grpSpPr>
          <a:xfrm>
            <a:off x="914400" y="2001331"/>
            <a:ext cx="5239908" cy="4292309"/>
            <a:chOff x="0" y="29514"/>
            <a:chExt cx="5239908" cy="4292309"/>
          </a:xfrm>
        </p:grpSpPr>
        <p:sp>
          <p:nvSpPr>
            <p:cNvPr id="2080" name="Google Shape;2080;p139"/>
            <p:cNvSpPr/>
            <p:nvPr/>
          </p:nvSpPr>
          <p:spPr>
            <a:xfrm>
              <a:off x="1704007" y="29514"/>
              <a:ext cx="1773584" cy="88679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139"/>
            <p:cNvSpPr txBox="1"/>
            <p:nvPr/>
          </p:nvSpPr>
          <p:spPr>
            <a:xfrm>
              <a:off x="1729980" y="55487"/>
              <a:ext cx="1721638" cy="834846"/>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GB" sz="2300" dirty="0">
                  <a:solidFill>
                    <a:schemeClr val="tx1"/>
                  </a:solidFill>
                  <a:latin typeface="Calibri"/>
                  <a:ea typeface="Calibri"/>
                  <a:cs typeface="Calibri"/>
                  <a:sym typeface="Calibri"/>
                </a:rPr>
                <a:t>Thoughts</a:t>
              </a:r>
              <a:endParaRPr dirty="0">
                <a:solidFill>
                  <a:schemeClr val="tx1"/>
                </a:solidFill>
              </a:endParaRPr>
            </a:p>
          </p:txBody>
        </p:sp>
        <p:sp>
          <p:nvSpPr>
            <p:cNvPr id="2082" name="Google Shape;2082;p139"/>
            <p:cNvSpPr/>
            <p:nvPr/>
          </p:nvSpPr>
          <p:spPr>
            <a:xfrm rot="2698740">
              <a:off x="3617345" y="1016435"/>
              <a:ext cx="1148980" cy="310377"/>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139"/>
            <p:cNvSpPr txBox="1"/>
            <p:nvPr/>
          </p:nvSpPr>
          <p:spPr>
            <a:xfrm rot="2698740">
              <a:off x="3710458" y="1078510"/>
              <a:ext cx="962754" cy="18622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alibri"/>
                <a:buNone/>
              </a:pPr>
              <a:endParaRPr sz="1300">
                <a:solidFill>
                  <a:schemeClr val="lt1"/>
                </a:solidFill>
                <a:latin typeface="Calibri"/>
                <a:ea typeface="Calibri"/>
                <a:cs typeface="Calibri"/>
                <a:sym typeface="Calibri"/>
              </a:endParaRPr>
            </a:p>
          </p:txBody>
        </p:sp>
        <p:sp>
          <p:nvSpPr>
            <p:cNvPr id="2084" name="Google Shape;2084;p139"/>
            <p:cNvSpPr/>
            <p:nvPr/>
          </p:nvSpPr>
          <p:spPr>
            <a:xfrm>
              <a:off x="3408015" y="1732272"/>
              <a:ext cx="1773584" cy="88679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139"/>
            <p:cNvSpPr txBox="1"/>
            <p:nvPr/>
          </p:nvSpPr>
          <p:spPr>
            <a:xfrm>
              <a:off x="3518270" y="1732272"/>
              <a:ext cx="1721638" cy="834846"/>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GB" sz="2300" dirty="0">
                  <a:solidFill>
                    <a:schemeClr val="tx1"/>
                  </a:solidFill>
                  <a:latin typeface="Calibri"/>
                  <a:ea typeface="Calibri"/>
                  <a:cs typeface="Calibri"/>
                  <a:sym typeface="Calibri"/>
                </a:rPr>
                <a:t>Emotion</a:t>
              </a:r>
              <a:endParaRPr dirty="0">
                <a:solidFill>
                  <a:schemeClr val="tx1"/>
                </a:solidFill>
              </a:endParaRPr>
            </a:p>
          </p:txBody>
        </p:sp>
        <p:sp>
          <p:nvSpPr>
            <p:cNvPr id="2086" name="Google Shape;2086;p139"/>
            <p:cNvSpPr/>
            <p:nvPr/>
          </p:nvSpPr>
          <p:spPr>
            <a:xfrm rot="8101260">
              <a:off x="3554205" y="3213460"/>
              <a:ext cx="1158529" cy="310377"/>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139"/>
            <p:cNvSpPr txBox="1"/>
            <p:nvPr/>
          </p:nvSpPr>
          <p:spPr>
            <a:xfrm rot="-2698740">
              <a:off x="3647318" y="3275535"/>
              <a:ext cx="972303" cy="18622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alibri"/>
                <a:buNone/>
              </a:pPr>
              <a:endParaRPr sz="1300">
                <a:solidFill>
                  <a:schemeClr val="lt1"/>
                </a:solidFill>
                <a:latin typeface="Calibri"/>
                <a:ea typeface="Calibri"/>
                <a:cs typeface="Calibri"/>
                <a:sym typeface="Calibri"/>
              </a:endParaRPr>
            </a:p>
          </p:txBody>
        </p:sp>
        <p:sp>
          <p:nvSpPr>
            <p:cNvPr id="2088" name="Google Shape;2088;p139"/>
            <p:cNvSpPr/>
            <p:nvPr/>
          </p:nvSpPr>
          <p:spPr>
            <a:xfrm>
              <a:off x="1704007" y="3435031"/>
              <a:ext cx="1773584" cy="88679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139"/>
            <p:cNvSpPr txBox="1"/>
            <p:nvPr/>
          </p:nvSpPr>
          <p:spPr>
            <a:xfrm>
              <a:off x="1729980" y="3461004"/>
              <a:ext cx="1721638" cy="834846"/>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GB" sz="2300" dirty="0">
                  <a:solidFill>
                    <a:schemeClr val="tx1"/>
                  </a:solidFill>
                  <a:latin typeface="Calibri"/>
                  <a:ea typeface="Calibri"/>
                  <a:cs typeface="Calibri"/>
                  <a:sym typeface="Calibri"/>
                </a:rPr>
                <a:t>Bodily sensation</a:t>
              </a:r>
              <a:endParaRPr dirty="0">
                <a:solidFill>
                  <a:schemeClr val="tx1"/>
                </a:solidFill>
              </a:endParaRPr>
            </a:p>
          </p:txBody>
        </p:sp>
        <p:sp>
          <p:nvSpPr>
            <p:cNvPr id="2090" name="Google Shape;2090;p139"/>
            <p:cNvSpPr/>
            <p:nvPr/>
          </p:nvSpPr>
          <p:spPr>
            <a:xfrm rot="-8101260">
              <a:off x="624806" y="3066413"/>
              <a:ext cx="1048467" cy="310377"/>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139"/>
            <p:cNvSpPr txBox="1"/>
            <p:nvPr/>
          </p:nvSpPr>
          <p:spPr>
            <a:xfrm rot="2698740">
              <a:off x="717919" y="3128488"/>
              <a:ext cx="862241" cy="18622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alibri"/>
                <a:buNone/>
              </a:pPr>
              <a:endParaRPr sz="1300">
                <a:solidFill>
                  <a:schemeClr val="lt1"/>
                </a:solidFill>
                <a:latin typeface="Calibri"/>
                <a:ea typeface="Calibri"/>
                <a:cs typeface="Calibri"/>
                <a:sym typeface="Calibri"/>
              </a:endParaRPr>
            </a:p>
          </p:txBody>
        </p:sp>
        <p:sp>
          <p:nvSpPr>
            <p:cNvPr id="2092" name="Google Shape;2092;p139"/>
            <p:cNvSpPr/>
            <p:nvPr/>
          </p:nvSpPr>
          <p:spPr>
            <a:xfrm>
              <a:off x="0" y="1732272"/>
              <a:ext cx="1773584" cy="88679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139"/>
            <p:cNvSpPr txBox="1"/>
            <p:nvPr/>
          </p:nvSpPr>
          <p:spPr>
            <a:xfrm>
              <a:off x="25973" y="1758245"/>
              <a:ext cx="1721638" cy="834846"/>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dk1"/>
                </a:buClr>
                <a:buSzPts val="2300"/>
                <a:buFont typeface="Calibri"/>
                <a:buNone/>
              </a:pPr>
              <a:r>
                <a:rPr lang="en-GB" sz="2300">
                  <a:solidFill>
                    <a:schemeClr val="dk1"/>
                  </a:solidFill>
                  <a:latin typeface="Calibri"/>
                  <a:ea typeface="Calibri"/>
                  <a:cs typeface="Calibri"/>
                  <a:sym typeface="Calibri"/>
                </a:rPr>
                <a:t>Behaviour</a:t>
              </a:r>
              <a:endParaRPr/>
            </a:p>
          </p:txBody>
        </p:sp>
        <p:sp>
          <p:nvSpPr>
            <p:cNvPr id="2094" name="Google Shape;2094;p139"/>
            <p:cNvSpPr/>
            <p:nvPr/>
          </p:nvSpPr>
          <p:spPr>
            <a:xfrm rot="-2698740">
              <a:off x="584537" y="929750"/>
              <a:ext cx="1038096" cy="310377"/>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139"/>
            <p:cNvSpPr txBox="1"/>
            <p:nvPr/>
          </p:nvSpPr>
          <p:spPr>
            <a:xfrm rot="-2698740">
              <a:off x="677650" y="991825"/>
              <a:ext cx="851870" cy="18622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alibri"/>
                <a:buNone/>
              </a:pPr>
              <a:endParaRPr sz="1300">
                <a:solidFill>
                  <a:schemeClr val="lt1"/>
                </a:solidFill>
                <a:latin typeface="Calibri"/>
                <a:ea typeface="Calibri"/>
                <a:cs typeface="Calibri"/>
                <a:sym typeface="Calibri"/>
              </a:endParaRPr>
            </a:p>
          </p:txBody>
        </p:sp>
      </p:grpSp>
      <p:pic>
        <p:nvPicPr>
          <p:cNvPr id="2097" name="Google Shape;2097;p139"/>
          <p:cNvPicPr preferRelativeResize="0"/>
          <p:nvPr/>
        </p:nvPicPr>
        <p:blipFill rotWithShape="1">
          <a:blip r:embed="rId3">
            <a:alphaModFix/>
          </a:blip>
          <a:srcRect/>
          <a:stretch/>
        </p:blipFill>
        <p:spPr>
          <a:xfrm rot="-2803589">
            <a:off x="2912488" y="3500004"/>
            <a:ext cx="1185422" cy="1085129"/>
          </a:xfrm>
          <a:prstGeom prst="rect">
            <a:avLst/>
          </a:prstGeom>
          <a:noFill/>
          <a:ln>
            <a:noFill/>
          </a:ln>
        </p:spPr>
      </p:pic>
      <p:pic>
        <p:nvPicPr>
          <p:cNvPr id="2098" name="Google Shape;2098;p139"/>
          <p:cNvPicPr preferRelativeResize="0"/>
          <p:nvPr/>
        </p:nvPicPr>
        <p:blipFill rotWithShape="1">
          <a:blip r:embed="rId3">
            <a:alphaModFix/>
          </a:blip>
          <a:srcRect/>
          <a:stretch/>
        </p:blipFill>
        <p:spPr>
          <a:xfrm rot="2521876">
            <a:off x="2949547" y="3541408"/>
            <a:ext cx="1111304" cy="1017282"/>
          </a:xfrm>
          <a:prstGeom prst="rect">
            <a:avLst/>
          </a:prstGeom>
          <a:noFill/>
          <a:ln>
            <a:noFill/>
          </a:ln>
        </p:spPr>
      </p:pic>
      <p:pic>
        <p:nvPicPr>
          <p:cNvPr id="2099" name="Google Shape;2099;p139"/>
          <p:cNvPicPr preferRelativeResize="0"/>
          <p:nvPr/>
        </p:nvPicPr>
        <p:blipFill rotWithShape="1">
          <a:blip r:embed="rId4">
            <a:alphaModFix/>
          </a:blip>
          <a:srcRect/>
          <a:stretch/>
        </p:blipFill>
        <p:spPr>
          <a:xfrm>
            <a:off x="340400" y="1533565"/>
            <a:ext cx="2005650" cy="830997"/>
          </a:xfrm>
          <a:prstGeom prst="rect">
            <a:avLst/>
          </a:prstGeom>
          <a:noFill/>
          <a:ln>
            <a:noFill/>
          </a:ln>
        </p:spPr>
      </p:pic>
      <p:sp>
        <p:nvSpPr>
          <p:cNvPr id="2100" name="Google Shape;2100;p139"/>
          <p:cNvSpPr txBox="1"/>
          <p:nvPr/>
        </p:nvSpPr>
        <p:spPr>
          <a:xfrm>
            <a:off x="543719" y="1543476"/>
            <a:ext cx="309243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chemeClr val="dk1"/>
                </a:solidFill>
                <a:latin typeface="Calibri"/>
                <a:ea typeface="Calibri"/>
                <a:cs typeface="Calibri"/>
                <a:sym typeface="Calibri"/>
              </a:rPr>
              <a:t>Situation/ </a:t>
            </a:r>
            <a:endParaRPr/>
          </a:p>
          <a:p>
            <a:pPr marL="0" marR="0" lvl="0" indent="0" algn="l" rtl="0">
              <a:spcBef>
                <a:spcPts val="0"/>
              </a:spcBef>
              <a:spcAft>
                <a:spcPts val="0"/>
              </a:spcAft>
              <a:buNone/>
            </a:pPr>
            <a:r>
              <a:rPr lang="en-GB" sz="2400">
                <a:solidFill>
                  <a:schemeClr val="dk1"/>
                </a:solidFill>
                <a:latin typeface="Calibri"/>
                <a:ea typeface="Calibri"/>
                <a:cs typeface="Calibri"/>
                <a:sym typeface="Calibri"/>
              </a:rPr>
              <a:t>Environment</a:t>
            </a:r>
            <a:endParaRPr/>
          </a:p>
        </p:txBody>
      </p:sp>
      <p:sp>
        <p:nvSpPr>
          <p:cNvPr id="2101" name="Google Shape;2101;p139"/>
          <p:cNvSpPr txBox="1"/>
          <p:nvPr/>
        </p:nvSpPr>
        <p:spPr>
          <a:xfrm>
            <a:off x="9971182" y="5831975"/>
            <a:ext cx="322729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err="1">
                <a:solidFill>
                  <a:schemeClr val="dk1"/>
                </a:solidFill>
                <a:latin typeface="Calibri"/>
                <a:ea typeface="Calibri"/>
                <a:cs typeface="Calibri"/>
                <a:sym typeface="Calibri"/>
              </a:rPr>
              <a:t>Padesky</a:t>
            </a:r>
            <a:r>
              <a:rPr lang="en-GB" sz="2400" dirty="0">
                <a:solidFill>
                  <a:schemeClr val="dk1"/>
                </a:solidFill>
                <a:latin typeface="Calibri"/>
                <a:ea typeface="Calibri"/>
                <a:cs typeface="Calibri"/>
                <a:sym typeface="Calibri"/>
              </a:rPr>
              <a:t> (1990)</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06"/>
        <p:cNvGrpSpPr/>
        <p:nvPr/>
      </p:nvGrpSpPr>
      <p:grpSpPr>
        <a:xfrm>
          <a:off x="0" y="0"/>
          <a:ext cx="0" cy="0"/>
          <a:chOff x="0" y="0"/>
          <a:chExt cx="0" cy="0"/>
        </a:xfrm>
      </p:grpSpPr>
      <p:sp>
        <p:nvSpPr>
          <p:cNvPr id="2108" name="Google Shape;2108;p140"/>
          <p:cNvSpPr txBox="1">
            <a:spLocks noGrp="1"/>
          </p:cNvSpPr>
          <p:nvPr>
            <p:ph type="body" idx="4294967295"/>
          </p:nvPr>
        </p:nvSpPr>
        <p:spPr>
          <a:xfrm>
            <a:off x="337931" y="374585"/>
            <a:ext cx="12191240" cy="3711575"/>
          </a:xfrm>
          <a:prstGeom prst="rect">
            <a:avLst/>
          </a:prstGeom>
          <a:noFill/>
          <a:ln>
            <a:noFill/>
          </a:ln>
        </p:spPr>
        <p:txBody>
          <a:bodyPr spcFirstLastPara="1" wrap="square" lIns="91425" tIns="45700" rIns="91425" bIns="45700" anchor="ctr" anchorCtr="0">
            <a:normAutofit/>
          </a:bodyPr>
          <a:lstStyle/>
          <a:p>
            <a:pPr lvl="0" algn="l" rtl="0">
              <a:lnSpc>
                <a:spcPct val="90000"/>
              </a:lnSpc>
              <a:spcBef>
                <a:spcPts val="0"/>
              </a:spcBef>
              <a:spcAft>
                <a:spcPts val="0"/>
              </a:spcAft>
              <a:buClr>
                <a:schemeClr val="dk1"/>
              </a:buClr>
              <a:buSzPts val="2800"/>
            </a:pPr>
            <a:r>
              <a:rPr lang="en-GB" sz="2400" dirty="0"/>
              <a:t>There are three levels of cognition referred to in CBT. </a:t>
            </a:r>
          </a:p>
          <a:p>
            <a:pPr lvl="0" algn="l" rtl="0">
              <a:lnSpc>
                <a:spcPct val="90000"/>
              </a:lnSpc>
              <a:spcBef>
                <a:spcPts val="0"/>
              </a:spcBef>
              <a:spcAft>
                <a:spcPts val="0"/>
              </a:spcAft>
              <a:buClr>
                <a:schemeClr val="dk1"/>
              </a:buClr>
              <a:buSzPts val="2800"/>
            </a:pPr>
            <a:endParaRPr lang="en-GB" sz="2400" dirty="0"/>
          </a:p>
          <a:p>
            <a:pPr lvl="0" algn="l" rtl="0">
              <a:lnSpc>
                <a:spcPct val="90000"/>
              </a:lnSpc>
              <a:spcBef>
                <a:spcPts val="0"/>
              </a:spcBef>
              <a:spcAft>
                <a:spcPts val="0"/>
              </a:spcAft>
              <a:buClr>
                <a:schemeClr val="dk1"/>
              </a:buClr>
              <a:buSzPts val="2800"/>
            </a:pPr>
            <a:r>
              <a:rPr lang="en-GB" sz="2400" dirty="0"/>
              <a:t>Your Choice focuses on automatic thoughts.   </a:t>
            </a:r>
            <a:endParaRPr sz="2400"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grpSp>
        <p:nvGrpSpPr>
          <p:cNvPr id="2109" name="Google Shape;2109;p140"/>
          <p:cNvGrpSpPr/>
          <p:nvPr/>
        </p:nvGrpSpPr>
        <p:grpSpPr>
          <a:xfrm>
            <a:off x="2273351" y="2869540"/>
            <a:ext cx="9781309" cy="3433035"/>
            <a:chOff x="0" y="48116"/>
            <a:chExt cx="9781309" cy="3894005"/>
          </a:xfrm>
        </p:grpSpPr>
        <p:sp>
          <p:nvSpPr>
            <p:cNvPr id="2110" name="Google Shape;2110;p140"/>
            <p:cNvSpPr/>
            <p:nvPr/>
          </p:nvSpPr>
          <p:spPr>
            <a:xfrm>
              <a:off x="0" y="299036"/>
              <a:ext cx="9781309" cy="963900"/>
            </a:xfrm>
            <a:prstGeom prst="rect">
              <a:avLst/>
            </a:prstGeom>
            <a:solidFill>
              <a:schemeClr val="lt1">
                <a:alpha val="89803"/>
              </a:schemeClr>
            </a:solidFill>
            <a:ln w="12700" cap="flat" cmpd="sng">
              <a:solidFill>
                <a:srgbClr val="659C4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140"/>
            <p:cNvSpPr txBox="1"/>
            <p:nvPr/>
          </p:nvSpPr>
          <p:spPr>
            <a:xfrm>
              <a:off x="0" y="299036"/>
              <a:ext cx="9781309" cy="963900"/>
            </a:xfrm>
            <a:prstGeom prst="rect">
              <a:avLst/>
            </a:prstGeom>
            <a:noFill/>
            <a:ln>
              <a:noFill/>
            </a:ln>
          </p:spPr>
          <p:txBody>
            <a:bodyPr spcFirstLastPara="1" wrap="square" lIns="759125" tIns="354075" rIns="759125" bIns="1209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dirty="0">
                  <a:solidFill>
                    <a:schemeClr val="dk1"/>
                  </a:solidFill>
                  <a:latin typeface="Calibri"/>
                  <a:ea typeface="Calibri"/>
                  <a:cs typeface="Calibri"/>
                  <a:sym typeface="Calibri"/>
                </a:rPr>
                <a:t>Involuntary instantaneous and nonconscious images and thoughts,  that occur throughout the day. </a:t>
              </a:r>
              <a:endParaRPr dirty="0"/>
            </a:p>
          </p:txBody>
        </p:sp>
        <p:sp>
          <p:nvSpPr>
            <p:cNvPr id="2112" name="Google Shape;2112;p140"/>
            <p:cNvSpPr/>
            <p:nvPr/>
          </p:nvSpPr>
          <p:spPr>
            <a:xfrm>
              <a:off x="489065" y="48116"/>
              <a:ext cx="6846916" cy="501840"/>
            </a:xfrm>
            <a:prstGeom prst="roundRect">
              <a:avLst>
                <a:gd name="adj" fmla="val 16667"/>
              </a:avLst>
            </a:prstGeom>
            <a:solidFill>
              <a:srgbClr val="659C4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140"/>
            <p:cNvSpPr txBox="1"/>
            <p:nvPr/>
          </p:nvSpPr>
          <p:spPr>
            <a:xfrm>
              <a:off x="513563" y="72614"/>
              <a:ext cx="6797920" cy="452844"/>
            </a:xfrm>
            <a:prstGeom prst="rect">
              <a:avLst/>
            </a:prstGeom>
            <a:noFill/>
            <a:ln>
              <a:noFill/>
            </a:ln>
          </p:spPr>
          <p:txBody>
            <a:bodyPr spcFirstLastPara="1" wrap="square" lIns="258775" tIns="0" rIns="258775" bIns="0" anchor="ctr" anchorCtr="0">
              <a:noAutofit/>
            </a:bodyPr>
            <a:lstStyle/>
            <a:p>
              <a:pPr marL="0" marR="0" lvl="0" indent="0" algn="l"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Automatic thoughts</a:t>
              </a:r>
              <a:endParaRPr/>
            </a:p>
          </p:txBody>
        </p:sp>
        <p:sp>
          <p:nvSpPr>
            <p:cNvPr id="2114" name="Google Shape;2114;p140"/>
            <p:cNvSpPr/>
            <p:nvPr/>
          </p:nvSpPr>
          <p:spPr>
            <a:xfrm>
              <a:off x="0" y="1605656"/>
              <a:ext cx="9781309" cy="990675"/>
            </a:xfrm>
            <a:prstGeom prst="rect">
              <a:avLst/>
            </a:prstGeom>
            <a:solidFill>
              <a:schemeClr val="lt1">
                <a:alpha val="89803"/>
              </a:schemeClr>
            </a:solidFill>
            <a:ln w="12700" cap="flat" cmpd="sng">
              <a:solidFill>
                <a:srgbClr val="85B76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140"/>
            <p:cNvSpPr txBox="1"/>
            <p:nvPr/>
          </p:nvSpPr>
          <p:spPr>
            <a:xfrm>
              <a:off x="0" y="1605656"/>
              <a:ext cx="9781309" cy="990675"/>
            </a:xfrm>
            <a:prstGeom prst="rect">
              <a:avLst/>
            </a:prstGeom>
            <a:noFill/>
            <a:ln>
              <a:noFill/>
            </a:ln>
          </p:spPr>
          <p:txBody>
            <a:bodyPr spcFirstLastPara="1" wrap="square" lIns="759125" tIns="354075" rIns="759125" bIns="1209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Rules for living characterised by “if…then” statements”</a:t>
              </a:r>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e.g. “If I’m nice to people then they will respect me”.</a:t>
              </a:r>
              <a:endParaRPr/>
            </a:p>
          </p:txBody>
        </p:sp>
        <p:sp>
          <p:nvSpPr>
            <p:cNvPr id="2116" name="Google Shape;2116;p140"/>
            <p:cNvSpPr/>
            <p:nvPr/>
          </p:nvSpPr>
          <p:spPr>
            <a:xfrm>
              <a:off x="489065" y="1354736"/>
              <a:ext cx="6846916" cy="501840"/>
            </a:xfrm>
            <a:prstGeom prst="roundRect">
              <a:avLst>
                <a:gd name="adj" fmla="val 16667"/>
              </a:avLst>
            </a:prstGeom>
            <a:solidFill>
              <a:srgbClr val="85B76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140"/>
            <p:cNvSpPr txBox="1"/>
            <p:nvPr/>
          </p:nvSpPr>
          <p:spPr>
            <a:xfrm>
              <a:off x="513563" y="1379234"/>
              <a:ext cx="6797920" cy="452844"/>
            </a:xfrm>
            <a:prstGeom prst="rect">
              <a:avLst/>
            </a:prstGeom>
            <a:noFill/>
            <a:ln>
              <a:noFill/>
            </a:ln>
          </p:spPr>
          <p:txBody>
            <a:bodyPr spcFirstLastPara="1" wrap="square" lIns="258775" tIns="0" rIns="258775" bIns="0" anchor="ctr" anchorCtr="0">
              <a:noAutofit/>
            </a:bodyPr>
            <a:lstStyle/>
            <a:p>
              <a:pPr marL="0" marR="0" lvl="0" indent="0" algn="l"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Conditional Beliefs</a:t>
              </a:r>
              <a:endParaRPr/>
            </a:p>
          </p:txBody>
        </p:sp>
        <p:sp>
          <p:nvSpPr>
            <p:cNvPr id="2118" name="Google Shape;2118;p140"/>
            <p:cNvSpPr/>
            <p:nvPr/>
          </p:nvSpPr>
          <p:spPr>
            <a:xfrm>
              <a:off x="0" y="2951446"/>
              <a:ext cx="9781309" cy="990675"/>
            </a:xfrm>
            <a:prstGeom prst="rect">
              <a:avLst/>
            </a:prstGeom>
            <a:solidFill>
              <a:schemeClr val="lt1">
                <a:alpha val="89803"/>
              </a:schemeClr>
            </a:solidFill>
            <a:ln w="12700" cap="flat" cmpd="sng">
              <a:solidFill>
                <a:srgbClr val="ABC99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140"/>
            <p:cNvSpPr txBox="1"/>
            <p:nvPr/>
          </p:nvSpPr>
          <p:spPr>
            <a:xfrm>
              <a:off x="0" y="2951446"/>
              <a:ext cx="9781309" cy="990675"/>
            </a:xfrm>
            <a:prstGeom prst="rect">
              <a:avLst/>
            </a:prstGeom>
            <a:noFill/>
            <a:ln>
              <a:noFill/>
            </a:ln>
          </p:spPr>
          <p:txBody>
            <a:bodyPr spcFirstLastPara="1" wrap="square" lIns="759125" tIns="354075" rIns="759125" bIns="1209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dirty="0">
                  <a:solidFill>
                    <a:schemeClr val="dk1"/>
                  </a:solidFill>
                  <a:latin typeface="Calibri"/>
                  <a:ea typeface="Calibri"/>
                  <a:cs typeface="Calibri"/>
                  <a:sym typeface="Calibri"/>
                </a:rPr>
                <a:t>Broad, pervasive themes of oneself, others and the world</a:t>
              </a:r>
              <a:endParaRPr dirty="0"/>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dirty="0">
                  <a:solidFill>
                    <a:schemeClr val="dk1"/>
                  </a:solidFill>
                  <a:latin typeface="Calibri"/>
                  <a:ea typeface="Calibri"/>
                  <a:cs typeface="Calibri"/>
                  <a:sym typeface="Calibri"/>
                </a:rPr>
                <a:t>e.g.” I am….Others are…..The world is…”</a:t>
              </a:r>
              <a:endParaRPr dirty="0"/>
            </a:p>
          </p:txBody>
        </p:sp>
        <p:sp>
          <p:nvSpPr>
            <p:cNvPr id="2120" name="Google Shape;2120;p140"/>
            <p:cNvSpPr/>
            <p:nvPr/>
          </p:nvSpPr>
          <p:spPr>
            <a:xfrm>
              <a:off x="489065" y="2688131"/>
              <a:ext cx="6846916" cy="501840"/>
            </a:xfrm>
            <a:prstGeom prst="roundRect">
              <a:avLst>
                <a:gd name="adj" fmla="val 16667"/>
              </a:avLst>
            </a:prstGeom>
            <a:solidFill>
              <a:srgbClr val="ABC99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140"/>
            <p:cNvSpPr txBox="1"/>
            <p:nvPr/>
          </p:nvSpPr>
          <p:spPr>
            <a:xfrm>
              <a:off x="513563" y="2712629"/>
              <a:ext cx="6797920" cy="452844"/>
            </a:xfrm>
            <a:prstGeom prst="rect">
              <a:avLst/>
            </a:prstGeom>
            <a:noFill/>
            <a:ln>
              <a:noFill/>
            </a:ln>
          </p:spPr>
          <p:txBody>
            <a:bodyPr spcFirstLastPara="1" wrap="square" lIns="258775" tIns="0" rIns="258775" bIns="0" anchor="ctr" anchorCtr="0">
              <a:noAutofit/>
            </a:bodyPr>
            <a:lstStyle/>
            <a:p>
              <a:pPr marL="0" marR="0" lvl="0" indent="0" algn="l"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Schemas</a:t>
              </a:r>
              <a:endParaRPr/>
            </a:p>
          </p:txBody>
        </p:sp>
      </p:grpSp>
      <p:sp>
        <p:nvSpPr>
          <p:cNvPr id="2122" name="Google Shape;2122;p140"/>
          <p:cNvSpPr/>
          <p:nvPr/>
        </p:nvSpPr>
        <p:spPr>
          <a:xfrm>
            <a:off x="1343858" y="2600070"/>
            <a:ext cx="9914526" cy="2239244"/>
          </a:xfrm>
          <a:prstGeom prst="ellipse">
            <a:avLst/>
          </a:prstGeom>
          <a:noFill/>
          <a:ln w="666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5"/>
        <p:cNvGrpSpPr/>
        <p:nvPr/>
      </p:nvGrpSpPr>
      <p:grpSpPr>
        <a:xfrm>
          <a:off x="0" y="0"/>
          <a:ext cx="0" cy="0"/>
          <a:chOff x="0" y="0"/>
          <a:chExt cx="0" cy="0"/>
        </a:xfrm>
      </p:grpSpPr>
      <p:sp>
        <p:nvSpPr>
          <p:cNvPr id="6" name="Google Shape;1851;p122">
            <a:extLst>
              <a:ext uri="{FF2B5EF4-FFF2-40B4-BE49-F238E27FC236}">
                <a16:creationId xmlns:a16="http://schemas.microsoft.com/office/drawing/2014/main" id="{2B69203D-0CF0-7685-F6BC-AC30E7E55715}"/>
              </a:ext>
            </a:extLst>
          </p:cNvPr>
          <p:cNvSpPr txBox="1">
            <a:spLocks noGrp="1"/>
          </p:cNvSpPr>
          <p:nvPr>
            <p:ph type="body" idx="1"/>
          </p:nvPr>
        </p:nvSpPr>
        <p:spPr>
          <a:xfrm>
            <a:off x="640921" y="1910008"/>
            <a:ext cx="9723437" cy="3683000"/>
          </a:xfrm>
          <a:prstGeom prst="rect">
            <a:avLst/>
          </a:prstGeom>
          <a:noFill/>
          <a:ln>
            <a:noFill/>
          </a:ln>
        </p:spPr>
        <p:txBody>
          <a:bodyPr spcFirstLastPara="1" wrap="square" lIns="91425" tIns="45700" rIns="91425" bIns="45700" anchor="ctr"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To understand the role of thoughts on behaviour and strategies for responding to these. </a:t>
            </a:r>
            <a:endParaRPr dirty="0"/>
          </a:p>
          <a:p>
            <a:pPr marL="228600" marR="0" lvl="0" indent="-228600" algn="l" rtl="0">
              <a:lnSpc>
                <a:spcPct val="90000"/>
              </a:lnSpc>
              <a:spcBef>
                <a:spcPts val="100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To introduce case formulation and the importance of supervision to support these.</a:t>
            </a:r>
            <a:endParaRPr dirty="0"/>
          </a:p>
          <a:p>
            <a:pPr marL="228600" marR="0" lvl="0" indent="-228600" algn="l" rtl="0">
              <a:lnSpc>
                <a:spcPct val="90000"/>
              </a:lnSpc>
              <a:spcBef>
                <a:spcPts val="100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To support preparations for Day Four of the training programme. </a:t>
            </a:r>
            <a:endParaRPr dirty="0"/>
          </a:p>
          <a:p>
            <a:pPr marL="228600" marR="0" lvl="0" indent="-5080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p:txBody>
      </p:sp>
      <p:sp>
        <p:nvSpPr>
          <p:cNvPr id="7" name="Google Shape;1850;p122">
            <a:extLst>
              <a:ext uri="{FF2B5EF4-FFF2-40B4-BE49-F238E27FC236}">
                <a16:creationId xmlns:a16="http://schemas.microsoft.com/office/drawing/2014/main" id="{C10C73BF-7DEE-2943-BED8-E84EABB5CB8F}"/>
              </a:ext>
            </a:extLst>
          </p:cNvPr>
          <p:cNvSpPr txBox="1">
            <a:spLocks noGrp="1"/>
          </p:cNvSpPr>
          <p:nvPr>
            <p:ph type="title"/>
          </p:nvPr>
        </p:nvSpPr>
        <p:spPr>
          <a:xfrm>
            <a:off x="640921" y="290478"/>
            <a:ext cx="9979025" cy="106521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Learning objectives Day </a:t>
            </a:r>
            <a:r>
              <a:rPr lang="en-GB" sz="4400" dirty="0">
                <a:solidFill>
                  <a:srgbClr val="3F3F3F"/>
                </a:solidFill>
                <a:latin typeface="Calibri"/>
                <a:ea typeface="Calibri"/>
                <a:cs typeface="Calibri"/>
                <a:sym typeface="Calibri"/>
              </a:rPr>
              <a:t>Three</a:t>
            </a:r>
            <a:r>
              <a:rPr lang="en-GB" sz="4000" dirty="0">
                <a:solidFill>
                  <a:srgbClr val="3F3F3F"/>
                </a:solidFill>
                <a:latin typeface="Calibri"/>
                <a:ea typeface="Calibri"/>
                <a:cs typeface="Calibri"/>
                <a:sym typeface="Calibri"/>
              </a:rPr>
              <a:t>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27"/>
        <p:cNvGrpSpPr/>
        <p:nvPr/>
      </p:nvGrpSpPr>
      <p:grpSpPr>
        <a:xfrm>
          <a:off x="0" y="0"/>
          <a:ext cx="0" cy="0"/>
          <a:chOff x="0" y="0"/>
          <a:chExt cx="0" cy="0"/>
        </a:xfrm>
      </p:grpSpPr>
      <p:sp>
        <p:nvSpPr>
          <p:cNvPr id="2128" name="Google Shape;2128;p141"/>
          <p:cNvSpPr txBox="1">
            <a:spLocks noGrp="1"/>
          </p:cNvSpPr>
          <p:nvPr>
            <p:ph type="title" idx="4294967295"/>
          </p:nvPr>
        </p:nvSpPr>
        <p:spPr>
          <a:xfrm>
            <a:off x="598098" y="398330"/>
            <a:ext cx="9604375" cy="16208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GB" sz="4000" dirty="0"/>
              <a:t>Automatic Thoughts</a:t>
            </a:r>
            <a:endParaRPr sz="4000" dirty="0"/>
          </a:p>
        </p:txBody>
      </p:sp>
      <p:grpSp>
        <p:nvGrpSpPr>
          <p:cNvPr id="2129" name="Google Shape;2129;p141"/>
          <p:cNvGrpSpPr/>
          <p:nvPr/>
        </p:nvGrpSpPr>
        <p:grpSpPr>
          <a:xfrm>
            <a:off x="598098" y="1378989"/>
            <a:ext cx="11179771" cy="4519908"/>
            <a:chOff x="-1" y="-60910"/>
            <a:chExt cx="10356280" cy="4519908"/>
          </a:xfrm>
        </p:grpSpPr>
        <p:cxnSp>
          <p:nvCxnSpPr>
            <p:cNvPr id="2130" name="Google Shape;2130;p141"/>
            <p:cNvCxnSpPr/>
            <p:nvPr/>
          </p:nvCxnSpPr>
          <p:spPr>
            <a:xfrm>
              <a:off x="0" y="0"/>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31" name="Google Shape;2131;p141"/>
            <p:cNvSpPr/>
            <p:nvPr/>
          </p:nvSpPr>
          <p:spPr>
            <a:xfrm>
              <a:off x="0" y="0"/>
              <a:ext cx="10356279" cy="111474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141"/>
            <p:cNvSpPr txBox="1"/>
            <p:nvPr/>
          </p:nvSpPr>
          <p:spPr>
            <a:xfrm>
              <a:off x="-1" y="-60910"/>
              <a:ext cx="10356279" cy="1114749"/>
            </a:xfrm>
            <a:prstGeom prst="rect">
              <a:avLst/>
            </a:prstGeom>
            <a:noFill/>
            <a:ln>
              <a:noFill/>
            </a:ln>
          </p:spPr>
          <p:txBody>
            <a:bodyPr spcFirstLastPara="1" wrap="square" lIns="118100" tIns="118100" rIns="118100" bIns="118100" anchor="t" anchorCtr="0">
              <a:noAutofit/>
            </a:bodyPr>
            <a:lstStyle/>
            <a:p>
              <a:pPr marL="0" marR="0" lvl="0" indent="0" algn="l" rtl="0">
                <a:lnSpc>
                  <a:spcPct val="90000"/>
                </a:lnSpc>
                <a:spcBef>
                  <a:spcPts val="0"/>
                </a:spcBef>
                <a:spcAft>
                  <a:spcPts val="0"/>
                </a:spcAft>
                <a:buClr>
                  <a:schemeClr val="dk1"/>
                </a:buClr>
                <a:buSzPts val="3100"/>
                <a:buFont typeface="Calibri"/>
                <a:buNone/>
              </a:pPr>
              <a:r>
                <a:rPr lang="en-GB" sz="3100" dirty="0">
                  <a:solidFill>
                    <a:schemeClr val="dk1"/>
                  </a:solidFill>
                  <a:latin typeface="Calibri"/>
                  <a:ea typeface="Calibri"/>
                  <a:cs typeface="Calibri"/>
                  <a:sym typeface="Calibri"/>
                </a:rPr>
                <a:t>Refers to those thoughts that automatically appear in our minds throughout the day.</a:t>
              </a:r>
              <a:endParaRPr sz="3100" dirty="0">
                <a:solidFill>
                  <a:schemeClr val="dk1"/>
                </a:solidFill>
                <a:latin typeface="Calibri"/>
                <a:ea typeface="Calibri"/>
                <a:cs typeface="Calibri"/>
                <a:sym typeface="Calibri"/>
              </a:endParaRPr>
            </a:p>
          </p:txBody>
        </p:sp>
        <p:cxnSp>
          <p:nvCxnSpPr>
            <p:cNvPr id="2133" name="Google Shape;2133;p141"/>
            <p:cNvCxnSpPr/>
            <p:nvPr/>
          </p:nvCxnSpPr>
          <p:spPr>
            <a:xfrm>
              <a:off x="0" y="1114749"/>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34" name="Google Shape;2134;p141"/>
            <p:cNvSpPr/>
            <p:nvPr/>
          </p:nvSpPr>
          <p:spPr>
            <a:xfrm>
              <a:off x="0" y="1114749"/>
              <a:ext cx="10356279" cy="111474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141"/>
            <p:cNvSpPr txBox="1"/>
            <p:nvPr/>
          </p:nvSpPr>
          <p:spPr>
            <a:xfrm>
              <a:off x="0" y="1114749"/>
              <a:ext cx="10356279" cy="1114749"/>
            </a:xfrm>
            <a:prstGeom prst="rect">
              <a:avLst/>
            </a:prstGeom>
            <a:noFill/>
            <a:ln>
              <a:noFill/>
            </a:ln>
          </p:spPr>
          <p:txBody>
            <a:bodyPr spcFirstLastPara="1" wrap="square" lIns="118100" tIns="118100" rIns="118100" bIns="118100" anchor="t" anchorCtr="0">
              <a:noAutofit/>
            </a:bodyPr>
            <a:lstStyle/>
            <a:p>
              <a:pPr marL="0" marR="0" lvl="0" indent="0" algn="l" rtl="0">
                <a:lnSpc>
                  <a:spcPct val="90000"/>
                </a:lnSpc>
                <a:spcBef>
                  <a:spcPts val="0"/>
                </a:spcBef>
                <a:spcAft>
                  <a:spcPts val="0"/>
                </a:spcAft>
                <a:buClr>
                  <a:schemeClr val="dk1"/>
                </a:buClr>
                <a:buSzPts val="3100"/>
                <a:buFont typeface="Calibri"/>
                <a:buNone/>
              </a:pPr>
              <a:r>
                <a:rPr lang="en-GB" sz="3100">
                  <a:solidFill>
                    <a:schemeClr val="dk1"/>
                  </a:solidFill>
                  <a:latin typeface="Calibri"/>
                  <a:ea typeface="Calibri"/>
                  <a:cs typeface="Calibri"/>
                  <a:sym typeface="Calibri"/>
                </a:rPr>
                <a:t>They are often outside of conscious awareness.</a:t>
              </a:r>
              <a:endParaRPr sz="3100">
                <a:solidFill>
                  <a:schemeClr val="dk1"/>
                </a:solidFill>
                <a:latin typeface="Calibri"/>
                <a:ea typeface="Calibri"/>
                <a:cs typeface="Calibri"/>
                <a:sym typeface="Calibri"/>
              </a:endParaRPr>
            </a:p>
          </p:txBody>
        </p:sp>
        <p:cxnSp>
          <p:nvCxnSpPr>
            <p:cNvPr id="2136" name="Google Shape;2136;p141"/>
            <p:cNvCxnSpPr/>
            <p:nvPr/>
          </p:nvCxnSpPr>
          <p:spPr>
            <a:xfrm>
              <a:off x="0" y="2229499"/>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37" name="Google Shape;2137;p141"/>
            <p:cNvSpPr/>
            <p:nvPr/>
          </p:nvSpPr>
          <p:spPr>
            <a:xfrm>
              <a:off x="0" y="2229499"/>
              <a:ext cx="10356279" cy="111474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141"/>
            <p:cNvSpPr txBox="1"/>
            <p:nvPr/>
          </p:nvSpPr>
          <p:spPr>
            <a:xfrm>
              <a:off x="0" y="2229499"/>
              <a:ext cx="10356279" cy="1114749"/>
            </a:xfrm>
            <a:prstGeom prst="rect">
              <a:avLst/>
            </a:prstGeom>
            <a:noFill/>
            <a:ln>
              <a:noFill/>
            </a:ln>
          </p:spPr>
          <p:txBody>
            <a:bodyPr spcFirstLastPara="1" wrap="square" lIns="118100" tIns="118100" rIns="118100" bIns="118100" anchor="t" anchorCtr="0">
              <a:noAutofit/>
            </a:bodyPr>
            <a:lstStyle/>
            <a:p>
              <a:pPr marL="0" marR="0" lvl="0" indent="0" algn="l" rtl="0">
                <a:lnSpc>
                  <a:spcPct val="90000"/>
                </a:lnSpc>
                <a:spcBef>
                  <a:spcPts val="0"/>
                </a:spcBef>
                <a:spcAft>
                  <a:spcPts val="0"/>
                </a:spcAft>
                <a:buClr>
                  <a:schemeClr val="dk1"/>
                </a:buClr>
                <a:buSzPts val="3100"/>
                <a:buFont typeface="Calibri"/>
                <a:buNone/>
              </a:pPr>
              <a:r>
                <a:rPr lang="en-GB" sz="3100">
                  <a:solidFill>
                    <a:schemeClr val="dk1"/>
                  </a:solidFill>
                  <a:latin typeface="Calibri"/>
                  <a:ea typeface="Calibri"/>
                  <a:cs typeface="Calibri"/>
                  <a:sym typeface="Calibri"/>
                </a:rPr>
                <a:t>A recent study (Tseng &amp; Poppenk, 2020) suggested we have on average 6,200 thoughts per day.</a:t>
              </a:r>
              <a:endParaRPr/>
            </a:p>
          </p:txBody>
        </p:sp>
        <p:cxnSp>
          <p:nvCxnSpPr>
            <p:cNvPr id="2139" name="Google Shape;2139;p141"/>
            <p:cNvCxnSpPr/>
            <p:nvPr/>
          </p:nvCxnSpPr>
          <p:spPr>
            <a:xfrm>
              <a:off x="0" y="3344249"/>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40" name="Google Shape;2140;p141"/>
            <p:cNvSpPr/>
            <p:nvPr/>
          </p:nvSpPr>
          <p:spPr>
            <a:xfrm>
              <a:off x="0" y="3344249"/>
              <a:ext cx="10356279" cy="111474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141"/>
            <p:cNvSpPr txBox="1"/>
            <p:nvPr/>
          </p:nvSpPr>
          <p:spPr>
            <a:xfrm>
              <a:off x="0" y="3344249"/>
              <a:ext cx="10356279" cy="1114749"/>
            </a:xfrm>
            <a:prstGeom prst="rect">
              <a:avLst/>
            </a:prstGeom>
            <a:noFill/>
            <a:ln>
              <a:noFill/>
            </a:ln>
          </p:spPr>
          <p:txBody>
            <a:bodyPr spcFirstLastPara="1" wrap="square" lIns="118100" tIns="118100" rIns="118100" bIns="118100" anchor="t" anchorCtr="0">
              <a:noAutofit/>
            </a:bodyPr>
            <a:lstStyle/>
            <a:p>
              <a:pPr marL="0" marR="0" lvl="0" indent="0" algn="l" rtl="0">
                <a:lnSpc>
                  <a:spcPct val="90000"/>
                </a:lnSpc>
                <a:spcBef>
                  <a:spcPts val="0"/>
                </a:spcBef>
                <a:spcAft>
                  <a:spcPts val="0"/>
                </a:spcAft>
                <a:buClr>
                  <a:schemeClr val="dk1"/>
                </a:buClr>
                <a:buSzPts val="3100"/>
                <a:buFont typeface="Calibri"/>
                <a:buNone/>
              </a:pPr>
              <a:r>
                <a:rPr lang="en-GB" sz="3100">
                  <a:solidFill>
                    <a:schemeClr val="dk1"/>
                  </a:solidFill>
                  <a:latin typeface="Calibri"/>
                  <a:ea typeface="Calibri"/>
                  <a:cs typeface="Calibri"/>
                  <a:sym typeface="Calibri"/>
                </a:rPr>
                <a:t>Thoughts can have an immediate, direct impact on how we feel.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46"/>
        <p:cNvGrpSpPr/>
        <p:nvPr/>
      </p:nvGrpSpPr>
      <p:grpSpPr>
        <a:xfrm>
          <a:off x="0" y="0"/>
          <a:ext cx="0" cy="0"/>
          <a:chOff x="0" y="0"/>
          <a:chExt cx="0" cy="0"/>
        </a:xfrm>
      </p:grpSpPr>
      <p:sp>
        <p:nvSpPr>
          <p:cNvPr id="2147" name="Google Shape;2147;p142"/>
          <p:cNvSpPr txBox="1">
            <a:spLocks noGrp="1"/>
          </p:cNvSpPr>
          <p:nvPr>
            <p:ph type="title" idx="4294967295"/>
          </p:nvPr>
        </p:nvSpPr>
        <p:spPr>
          <a:xfrm>
            <a:off x="248880" y="395188"/>
            <a:ext cx="9604375" cy="16208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GB" sz="4000" dirty="0"/>
              <a:t>Negative Automatic Thoughts (NAT’s)</a:t>
            </a:r>
            <a:endParaRPr sz="4000" dirty="0"/>
          </a:p>
        </p:txBody>
      </p:sp>
      <p:grpSp>
        <p:nvGrpSpPr>
          <p:cNvPr id="2148" name="Google Shape;2148;p142"/>
          <p:cNvGrpSpPr/>
          <p:nvPr/>
        </p:nvGrpSpPr>
        <p:grpSpPr>
          <a:xfrm>
            <a:off x="336274" y="1286769"/>
            <a:ext cx="11519451" cy="4457910"/>
            <a:chOff x="0" y="544"/>
            <a:chExt cx="10356279" cy="4457910"/>
          </a:xfrm>
        </p:grpSpPr>
        <p:cxnSp>
          <p:nvCxnSpPr>
            <p:cNvPr id="2149" name="Google Shape;2149;p142"/>
            <p:cNvCxnSpPr/>
            <p:nvPr/>
          </p:nvCxnSpPr>
          <p:spPr>
            <a:xfrm>
              <a:off x="0" y="544"/>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50" name="Google Shape;2150;p142"/>
            <p:cNvSpPr/>
            <p:nvPr/>
          </p:nvSpPr>
          <p:spPr>
            <a:xfrm>
              <a:off x="0" y="544"/>
              <a:ext cx="10356279" cy="8915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142"/>
            <p:cNvSpPr txBox="1"/>
            <p:nvPr/>
          </p:nvSpPr>
          <p:spPr>
            <a:xfrm>
              <a:off x="0" y="544"/>
              <a:ext cx="10356279" cy="89158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Refers to those automatic thoughts that lead to negative emotions.</a:t>
              </a:r>
              <a:endParaRPr sz="2400">
                <a:solidFill>
                  <a:schemeClr val="dk1"/>
                </a:solidFill>
                <a:latin typeface="Calibri"/>
                <a:ea typeface="Calibri"/>
                <a:cs typeface="Calibri"/>
                <a:sym typeface="Calibri"/>
              </a:endParaRPr>
            </a:p>
          </p:txBody>
        </p:sp>
        <p:cxnSp>
          <p:nvCxnSpPr>
            <p:cNvPr id="2152" name="Google Shape;2152;p142"/>
            <p:cNvCxnSpPr/>
            <p:nvPr/>
          </p:nvCxnSpPr>
          <p:spPr>
            <a:xfrm>
              <a:off x="0" y="892126"/>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53" name="Google Shape;2153;p142"/>
            <p:cNvSpPr/>
            <p:nvPr/>
          </p:nvSpPr>
          <p:spPr>
            <a:xfrm>
              <a:off x="0" y="892126"/>
              <a:ext cx="10356279" cy="8915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142"/>
            <p:cNvSpPr txBox="1"/>
            <p:nvPr/>
          </p:nvSpPr>
          <p:spPr>
            <a:xfrm>
              <a:off x="0" y="892126"/>
              <a:ext cx="10356279" cy="89158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NAT’s are not always inaccurate but are often biased and subject to error.</a:t>
              </a:r>
              <a:endParaRPr sz="2400">
                <a:solidFill>
                  <a:schemeClr val="dk1"/>
                </a:solidFill>
                <a:latin typeface="Calibri"/>
                <a:ea typeface="Calibri"/>
                <a:cs typeface="Calibri"/>
                <a:sym typeface="Calibri"/>
              </a:endParaRPr>
            </a:p>
          </p:txBody>
        </p:sp>
        <p:cxnSp>
          <p:nvCxnSpPr>
            <p:cNvPr id="2155" name="Google Shape;2155;p142"/>
            <p:cNvCxnSpPr/>
            <p:nvPr/>
          </p:nvCxnSpPr>
          <p:spPr>
            <a:xfrm>
              <a:off x="0" y="1783708"/>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56" name="Google Shape;2156;p142"/>
            <p:cNvSpPr/>
            <p:nvPr/>
          </p:nvSpPr>
          <p:spPr>
            <a:xfrm>
              <a:off x="0" y="1783708"/>
              <a:ext cx="10356279" cy="8915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142"/>
            <p:cNvSpPr txBox="1"/>
            <p:nvPr/>
          </p:nvSpPr>
          <p:spPr>
            <a:xfrm>
              <a:off x="0" y="1783708"/>
              <a:ext cx="10356279" cy="89158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dirty="0">
                  <a:solidFill>
                    <a:schemeClr val="dk1"/>
                  </a:solidFill>
                  <a:latin typeface="Calibri"/>
                  <a:ea typeface="Calibri"/>
                  <a:cs typeface="Calibri"/>
                  <a:sym typeface="Calibri"/>
                </a:rPr>
                <a:t>In CBT we are not seeking to encourage positive thinking but rather to understand and overcome an individual's thinking traps in order to think more accurately.</a:t>
              </a:r>
              <a:endParaRPr sz="2400" dirty="0">
                <a:solidFill>
                  <a:schemeClr val="dk1"/>
                </a:solidFill>
                <a:latin typeface="Calibri"/>
                <a:ea typeface="Calibri"/>
                <a:cs typeface="Calibri"/>
                <a:sym typeface="Calibri"/>
              </a:endParaRPr>
            </a:p>
          </p:txBody>
        </p:sp>
        <p:cxnSp>
          <p:nvCxnSpPr>
            <p:cNvPr id="2158" name="Google Shape;2158;p142"/>
            <p:cNvCxnSpPr/>
            <p:nvPr/>
          </p:nvCxnSpPr>
          <p:spPr>
            <a:xfrm>
              <a:off x="0" y="2675290"/>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59" name="Google Shape;2159;p142"/>
            <p:cNvSpPr/>
            <p:nvPr/>
          </p:nvSpPr>
          <p:spPr>
            <a:xfrm>
              <a:off x="0" y="2675290"/>
              <a:ext cx="10356279" cy="8915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142"/>
            <p:cNvSpPr txBox="1"/>
            <p:nvPr/>
          </p:nvSpPr>
          <p:spPr>
            <a:xfrm>
              <a:off x="0" y="2675290"/>
              <a:ext cx="10356279" cy="89158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Noticing and recording some of these thoughts will help to identify themes and conditional beliefs that you may be able to test out later. </a:t>
              </a:r>
              <a:endParaRPr/>
            </a:p>
          </p:txBody>
        </p:sp>
        <p:cxnSp>
          <p:nvCxnSpPr>
            <p:cNvPr id="2161" name="Google Shape;2161;p142"/>
            <p:cNvCxnSpPr/>
            <p:nvPr/>
          </p:nvCxnSpPr>
          <p:spPr>
            <a:xfrm>
              <a:off x="0" y="3566872"/>
              <a:ext cx="10356279"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162" name="Google Shape;2162;p142"/>
            <p:cNvSpPr/>
            <p:nvPr/>
          </p:nvSpPr>
          <p:spPr>
            <a:xfrm>
              <a:off x="0" y="3566872"/>
              <a:ext cx="10356279" cy="8915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142"/>
            <p:cNvSpPr txBox="1"/>
            <p:nvPr/>
          </p:nvSpPr>
          <p:spPr>
            <a:xfrm>
              <a:off x="0" y="3566872"/>
              <a:ext cx="10356279" cy="89158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The negative emotion is likely to be more easily identified than the thought, so the key is to identify what comes to mind when an emotion arises.  </a:t>
              </a:r>
              <a:endParaRPr sz="2400">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8"/>
        <p:cNvGrpSpPr/>
        <p:nvPr/>
      </p:nvGrpSpPr>
      <p:grpSpPr>
        <a:xfrm>
          <a:off x="0" y="0"/>
          <a:ext cx="0" cy="0"/>
          <a:chOff x="0" y="0"/>
          <a:chExt cx="0" cy="0"/>
        </a:xfrm>
      </p:grpSpPr>
      <p:sp>
        <p:nvSpPr>
          <p:cNvPr id="2169" name="Google Shape;2169;p143"/>
          <p:cNvSpPr txBox="1">
            <a:spLocks noGrp="1"/>
          </p:cNvSpPr>
          <p:nvPr>
            <p:ph type="title" idx="4294967295"/>
          </p:nvPr>
        </p:nvSpPr>
        <p:spPr>
          <a:xfrm>
            <a:off x="499411" y="-63877"/>
            <a:ext cx="10547350" cy="13049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000" dirty="0">
                <a:latin typeface="Calibri"/>
                <a:ea typeface="Calibri"/>
                <a:cs typeface="Calibri"/>
                <a:sym typeface="Calibri"/>
              </a:rPr>
              <a:t>Common “thinking traps”</a:t>
            </a:r>
            <a:endParaRPr sz="4000" dirty="0"/>
          </a:p>
        </p:txBody>
      </p:sp>
      <p:grpSp>
        <p:nvGrpSpPr>
          <p:cNvPr id="2170" name="Google Shape;2170;p143"/>
          <p:cNvGrpSpPr/>
          <p:nvPr/>
        </p:nvGrpSpPr>
        <p:grpSpPr>
          <a:xfrm>
            <a:off x="785683" y="2436274"/>
            <a:ext cx="10186630" cy="2452336"/>
            <a:chOff x="3484" y="570103"/>
            <a:chExt cx="10186630" cy="2452336"/>
          </a:xfrm>
        </p:grpSpPr>
        <p:sp>
          <p:nvSpPr>
            <p:cNvPr id="2171" name="Google Shape;2171;p143"/>
            <p:cNvSpPr/>
            <p:nvPr/>
          </p:nvSpPr>
          <p:spPr>
            <a:xfrm>
              <a:off x="3484" y="570103"/>
              <a:ext cx="1886413" cy="1131847"/>
            </a:xfrm>
            <a:prstGeom prst="rect">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143"/>
            <p:cNvSpPr txBox="1"/>
            <p:nvPr/>
          </p:nvSpPr>
          <p:spPr>
            <a:xfrm>
              <a:off x="3484" y="570103"/>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Catastrophizing</a:t>
              </a:r>
              <a:endParaRPr/>
            </a:p>
          </p:txBody>
        </p:sp>
        <p:sp>
          <p:nvSpPr>
            <p:cNvPr id="2173" name="Google Shape;2173;p143"/>
            <p:cNvSpPr/>
            <p:nvPr/>
          </p:nvSpPr>
          <p:spPr>
            <a:xfrm>
              <a:off x="2078538" y="570103"/>
              <a:ext cx="1886413" cy="1131847"/>
            </a:xfrm>
            <a:prstGeom prst="rect">
              <a:avLst/>
            </a:prstGeom>
            <a:solidFill>
              <a:srgbClr val="56B0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143"/>
            <p:cNvSpPr txBox="1"/>
            <p:nvPr/>
          </p:nvSpPr>
          <p:spPr>
            <a:xfrm>
              <a:off x="2078538" y="570103"/>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All or nothing</a:t>
              </a:r>
              <a:endParaRPr/>
            </a:p>
          </p:txBody>
        </p:sp>
        <p:sp>
          <p:nvSpPr>
            <p:cNvPr id="2175" name="Google Shape;2175;p143"/>
            <p:cNvSpPr/>
            <p:nvPr/>
          </p:nvSpPr>
          <p:spPr>
            <a:xfrm>
              <a:off x="4153592" y="570103"/>
              <a:ext cx="1886413" cy="1131847"/>
            </a:xfrm>
            <a:prstGeom prst="rect">
              <a:avLst/>
            </a:prstGeom>
            <a:solidFill>
              <a:srgbClr val="53C5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143"/>
            <p:cNvSpPr txBox="1"/>
            <p:nvPr/>
          </p:nvSpPr>
          <p:spPr>
            <a:xfrm>
              <a:off x="4153592" y="570103"/>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Fortune telling/ mind reading/</a:t>
              </a:r>
              <a:endParaRPr/>
            </a:p>
          </p:txBody>
        </p:sp>
        <p:sp>
          <p:nvSpPr>
            <p:cNvPr id="2177" name="Google Shape;2177;p143"/>
            <p:cNvSpPr/>
            <p:nvPr/>
          </p:nvSpPr>
          <p:spPr>
            <a:xfrm>
              <a:off x="6228647" y="570103"/>
              <a:ext cx="1886413" cy="1131847"/>
            </a:xfrm>
            <a:prstGeom prst="rect">
              <a:avLst/>
            </a:prstGeom>
            <a:solidFill>
              <a:srgbClr val="50C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143"/>
            <p:cNvSpPr txBox="1"/>
            <p:nvPr/>
          </p:nvSpPr>
          <p:spPr>
            <a:xfrm>
              <a:off x="6228647" y="570103"/>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Overgeneralising</a:t>
              </a:r>
              <a:endParaRPr/>
            </a:p>
          </p:txBody>
        </p:sp>
        <p:sp>
          <p:nvSpPr>
            <p:cNvPr id="2179" name="Google Shape;2179;p143"/>
            <p:cNvSpPr/>
            <p:nvPr/>
          </p:nvSpPr>
          <p:spPr>
            <a:xfrm>
              <a:off x="8303701" y="570103"/>
              <a:ext cx="1886413" cy="1131847"/>
            </a:xfrm>
            <a:prstGeom prst="rect">
              <a:avLst/>
            </a:prstGeom>
            <a:solidFill>
              <a:srgbClr val="4DC5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143"/>
            <p:cNvSpPr txBox="1"/>
            <p:nvPr/>
          </p:nvSpPr>
          <p:spPr>
            <a:xfrm>
              <a:off x="8303701" y="570103"/>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Mental filtering</a:t>
              </a:r>
              <a:endParaRPr/>
            </a:p>
          </p:txBody>
        </p:sp>
        <p:sp>
          <p:nvSpPr>
            <p:cNvPr id="2181" name="Google Shape;2181;p143"/>
            <p:cNvSpPr/>
            <p:nvPr/>
          </p:nvSpPr>
          <p:spPr>
            <a:xfrm>
              <a:off x="3484" y="1890592"/>
              <a:ext cx="1886413" cy="1131847"/>
            </a:xfrm>
            <a:prstGeom prst="rect">
              <a:avLst/>
            </a:prstGeom>
            <a:solidFill>
              <a:srgbClr val="4BC1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143"/>
            <p:cNvSpPr txBox="1"/>
            <p:nvPr/>
          </p:nvSpPr>
          <p:spPr>
            <a:xfrm>
              <a:off x="3484" y="1890592"/>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Disqualifying the positive</a:t>
              </a:r>
              <a:endParaRPr/>
            </a:p>
          </p:txBody>
        </p:sp>
        <p:sp>
          <p:nvSpPr>
            <p:cNvPr id="2183" name="Google Shape;2183;p143"/>
            <p:cNvSpPr/>
            <p:nvPr/>
          </p:nvSpPr>
          <p:spPr>
            <a:xfrm>
              <a:off x="2078538" y="1890592"/>
              <a:ext cx="1886413" cy="1131847"/>
            </a:xfrm>
            <a:prstGeom prst="rect">
              <a:avLst/>
            </a:prstGeom>
            <a:solidFill>
              <a:srgbClr val="48B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143"/>
            <p:cNvSpPr txBox="1"/>
            <p:nvPr/>
          </p:nvSpPr>
          <p:spPr>
            <a:xfrm>
              <a:off x="2078538" y="1890592"/>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Personalising</a:t>
              </a:r>
              <a:endParaRPr/>
            </a:p>
          </p:txBody>
        </p:sp>
        <p:sp>
          <p:nvSpPr>
            <p:cNvPr id="2185" name="Google Shape;2185;p143"/>
            <p:cNvSpPr/>
            <p:nvPr/>
          </p:nvSpPr>
          <p:spPr>
            <a:xfrm>
              <a:off x="4153592" y="1890592"/>
              <a:ext cx="1886413" cy="1131847"/>
            </a:xfrm>
            <a:prstGeom prst="rect">
              <a:avLst/>
            </a:prstGeom>
            <a:solidFill>
              <a:srgbClr val="46B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143"/>
            <p:cNvSpPr txBox="1"/>
            <p:nvPr/>
          </p:nvSpPr>
          <p:spPr>
            <a:xfrm>
              <a:off x="4153592" y="1890592"/>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Making demands</a:t>
              </a:r>
              <a:endParaRPr/>
            </a:p>
          </p:txBody>
        </p:sp>
        <p:sp>
          <p:nvSpPr>
            <p:cNvPr id="2187" name="Google Shape;2187;p143"/>
            <p:cNvSpPr/>
            <p:nvPr/>
          </p:nvSpPr>
          <p:spPr>
            <a:xfrm>
              <a:off x="6228647" y="1890592"/>
              <a:ext cx="1886413" cy="1131847"/>
            </a:xfrm>
            <a:prstGeom prst="rect">
              <a:avLst/>
            </a:prstGeom>
            <a:solidFill>
              <a:srgbClr val="5AB2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143"/>
            <p:cNvSpPr txBox="1"/>
            <p:nvPr/>
          </p:nvSpPr>
          <p:spPr>
            <a:xfrm>
              <a:off x="6228647" y="1890592"/>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Emotional reasoning</a:t>
              </a:r>
              <a:endParaRPr/>
            </a:p>
          </p:txBody>
        </p:sp>
        <p:sp>
          <p:nvSpPr>
            <p:cNvPr id="2189" name="Google Shape;2189;p143"/>
            <p:cNvSpPr/>
            <p:nvPr/>
          </p:nvSpPr>
          <p:spPr>
            <a:xfrm>
              <a:off x="8303701" y="1890592"/>
              <a:ext cx="1886413" cy="1131847"/>
            </a:xfrm>
            <a:prstGeom prst="rect">
              <a:avLst/>
            </a:prstGeom>
            <a:solidFill>
              <a:srgbClr val="6FA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143"/>
            <p:cNvSpPr txBox="1"/>
            <p:nvPr/>
          </p:nvSpPr>
          <p:spPr>
            <a:xfrm>
              <a:off x="8303701" y="1890592"/>
              <a:ext cx="1886413" cy="113184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Labelling</a:t>
              </a:r>
              <a:endParaRPr/>
            </a:p>
          </p:txBody>
        </p:sp>
      </p:grpSp>
      <p:pic>
        <p:nvPicPr>
          <p:cNvPr id="2191" name="Google Shape;2191;p143"/>
          <p:cNvPicPr preferRelativeResize="0"/>
          <p:nvPr/>
        </p:nvPicPr>
        <p:blipFill rotWithShape="1">
          <a:blip r:embed="rId3">
            <a:alphaModFix/>
          </a:blip>
          <a:srcRect/>
          <a:stretch/>
        </p:blipFill>
        <p:spPr>
          <a:xfrm>
            <a:off x="10972313" y="1287845"/>
            <a:ext cx="914479" cy="91447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96"/>
        <p:cNvGrpSpPr/>
        <p:nvPr/>
      </p:nvGrpSpPr>
      <p:grpSpPr>
        <a:xfrm>
          <a:off x="0" y="0"/>
          <a:ext cx="0" cy="0"/>
          <a:chOff x="0" y="0"/>
          <a:chExt cx="0" cy="0"/>
        </a:xfrm>
      </p:grpSpPr>
      <p:sp>
        <p:nvSpPr>
          <p:cNvPr id="2197" name="Google Shape;2197;p144"/>
          <p:cNvSpPr txBox="1">
            <a:spLocks noGrp="1"/>
          </p:cNvSpPr>
          <p:nvPr>
            <p:ph type="title" idx="4294967295"/>
          </p:nvPr>
        </p:nvSpPr>
        <p:spPr>
          <a:xfrm>
            <a:off x="268357" y="251653"/>
            <a:ext cx="9896475" cy="10096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GB" sz="4000" dirty="0">
                <a:latin typeface="Calibri"/>
                <a:ea typeface="Calibri"/>
                <a:cs typeface="Calibri"/>
                <a:sym typeface="Calibri"/>
              </a:rPr>
              <a:t>Common “thinking traps”</a:t>
            </a:r>
            <a:endParaRPr dirty="0"/>
          </a:p>
        </p:txBody>
      </p:sp>
      <p:sp>
        <p:nvSpPr>
          <p:cNvPr id="2198" name="Google Shape;2198;p144"/>
          <p:cNvSpPr txBox="1">
            <a:spLocks noGrp="1"/>
          </p:cNvSpPr>
          <p:nvPr>
            <p:ph type="body" idx="4294967295"/>
          </p:nvPr>
        </p:nvSpPr>
        <p:spPr>
          <a:xfrm>
            <a:off x="69574" y="1685097"/>
            <a:ext cx="11877261" cy="3911600"/>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2000"/>
              <a:buChar char="•"/>
            </a:pPr>
            <a:r>
              <a:rPr lang="en-GB" sz="2000" dirty="0"/>
              <a:t>Predicting a negative disastrous outcome</a:t>
            </a:r>
            <a:endParaRPr dirty="0"/>
          </a:p>
          <a:p>
            <a:pPr marL="228600" lvl="0" indent="-228600" algn="l" rtl="0">
              <a:lnSpc>
                <a:spcPct val="90000"/>
              </a:lnSpc>
              <a:spcBef>
                <a:spcPts val="1000"/>
              </a:spcBef>
              <a:spcAft>
                <a:spcPts val="0"/>
              </a:spcAft>
              <a:buClr>
                <a:schemeClr val="dk1"/>
              </a:buClr>
              <a:buSzPts val="2000"/>
              <a:buChar char="•"/>
            </a:pPr>
            <a:r>
              <a:rPr lang="en-GB" sz="2000" dirty="0"/>
              <a:t>Sometimes known as all of nothing thinking referring to a tendency to think in absolute or extreme terms discounting the shades of grey that may exist.</a:t>
            </a:r>
            <a:endParaRPr dirty="0"/>
          </a:p>
          <a:p>
            <a:pPr marL="228600" lvl="0" indent="-228600" algn="l" rtl="0">
              <a:lnSpc>
                <a:spcPct val="90000"/>
              </a:lnSpc>
              <a:spcBef>
                <a:spcPts val="1000"/>
              </a:spcBef>
              <a:spcAft>
                <a:spcPts val="0"/>
              </a:spcAft>
              <a:buClr>
                <a:schemeClr val="dk1"/>
              </a:buClr>
              <a:buSzPts val="2000"/>
              <a:buChar char="•"/>
            </a:pPr>
            <a:r>
              <a:rPr lang="en-GB" sz="2000" dirty="0"/>
              <a:t>Jumping to conclusions, making predictions even though there is no evidence to support this.</a:t>
            </a:r>
            <a:endParaRPr dirty="0"/>
          </a:p>
          <a:p>
            <a:pPr marL="228600" lvl="0" indent="-228600" algn="l" rtl="0">
              <a:lnSpc>
                <a:spcPct val="90000"/>
              </a:lnSpc>
              <a:spcBef>
                <a:spcPts val="1000"/>
              </a:spcBef>
              <a:spcAft>
                <a:spcPts val="0"/>
              </a:spcAft>
              <a:buClr>
                <a:schemeClr val="dk1"/>
              </a:buClr>
              <a:buSzPts val="2000"/>
              <a:buChar char="•"/>
            </a:pPr>
            <a:r>
              <a:rPr lang="en-GB" sz="2000" dirty="0"/>
              <a:t>Drawing global conclusions from one or more events. </a:t>
            </a:r>
            <a:endParaRPr dirty="0"/>
          </a:p>
          <a:p>
            <a:pPr marL="228600" lvl="0" indent="-228600" algn="l" rtl="0">
              <a:lnSpc>
                <a:spcPct val="90000"/>
              </a:lnSpc>
              <a:spcBef>
                <a:spcPts val="1000"/>
              </a:spcBef>
              <a:spcAft>
                <a:spcPts val="0"/>
              </a:spcAft>
              <a:buClr>
                <a:schemeClr val="dk1"/>
              </a:buClr>
              <a:buSzPts val="2000"/>
              <a:buChar char="•"/>
            </a:pPr>
            <a:r>
              <a:rPr lang="en-GB" sz="2000" dirty="0"/>
              <a:t>Acknowledging only the information that fits with a belief you hold</a:t>
            </a:r>
            <a:endParaRPr dirty="0"/>
          </a:p>
          <a:p>
            <a:pPr marL="228600" lvl="0" indent="-228600" algn="l" rtl="0">
              <a:lnSpc>
                <a:spcPct val="90000"/>
              </a:lnSpc>
              <a:spcBef>
                <a:spcPts val="1000"/>
              </a:spcBef>
              <a:spcAft>
                <a:spcPts val="0"/>
              </a:spcAft>
              <a:buClr>
                <a:schemeClr val="dk1"/>
              </a:buClr>
              <a:buSzPts val="2000"/>
              <a:buChar char="•"/>
            </a:pPr>
            <a:r>
              <a:rPr lang="en-GB" sz="2000" dirty="0"/>
              <a:t>Discounting or dismissing the positive experiences, transforming it into a neutral or negative event. </a:t>
            </a:r>
            <a:endParaRPr dirty="0"/>
          </a:p>
          <a:p>
            <a:pPr marL="228600" lvl="0" indent="-228600" algn="l" rtl="0">
              <a:lnSpc>
                <a:spcPct val="90000"/>
              </a:lnSpc>
              <a:spcBef>
                <a:spcPts val="1000"/>
              </a:spcBef>
              <a:spcAft>
                <a:spcPts val="0"/>
              </a:spcAft>
              <a:buClr>
                <a:schemeClr val="dk1"/>
              </a:buClr>
              <a:buSzPts val="2000"/>
              <a:buChar char="•"/>
            </a:pPr>
            <a:r>
              <a:rPr lang="en-GB" sz="2000" dirty="0"/>
              <a:t>Interpreting event as being related to you personally (OR someone else), ignoring other factors</a:t>
            </a:r>
            <a:endParaRPr dirty="0"/>
          </a:p>
          <a:p>
            <a:pPr marL="228600" lvl="0" indent="-228600" algn="l" rtl="0">
              <a:lnSpc>
                <a:spcPct val="90000"/>
              </a:lnSpc>
              <a:spcBef>
                <a:spcPts val="1000"/>
              </a:spcBef>
              <a:spcAft>
                <a:spcPts val="0"/>
              </a:spcAft>
              <a:buClr>
                <a:schemeClr val="dk1"/>
              </a:buClr>
              <a:buSzPts val="2000"/>
              <a:buChar char="•"/>
            </a:pPr>
            <a:r>
              <a:rPr lang="en-GB" sz="2000" dirty="0"/>
              <a:t>Inflexible, rigid views or rules about how things “should” or “ought to be”.</a:t>
            </a:r>
            <a:endParaRPr dirty="0"/>
          </a:p>
          <a:p>
            <a:pPr marL="228600" lvl="0" indent="-228600" algn="l" rtl="0">
              <a:lnSpc>
                <a:spcPct val="90000"/>
              </a:lnSpc>
              <a:spcBef>
                <a:spcPts val="1000"/>
              </a:spcBef>
              <a:spcAft>
                <a:spcPts val="0"/>
              </a:spcAft>
              <a:buClr>
                <a:schemeClr val="dk1"/>
              </a:buClr>
              <a:buSzPts val="2000"/>
              <a:buChar char="•"/>
            </a:pPr>
            <a:r>
              <a:rPr lang="en-GB" sz="2000" dirty="0"/>
              <a:t>Accepting feelings as fact.</a:t>
            </a:r>
            <a:endParaRPr dirty="0"/>
          </a:p>
          <a:p>
            <a:pPr marL="228600" lvl="0" indent="-228600" algn="l" rtl="0">
              <a:lnSpc>
                <a:spcPct val="90000"/>
              </a:lnSpc>
              <a:spcBef>
                <a:spcPts val="1000"/>
              </a:spcBef>
              <a:spcAft>
                <a:spcPts val="0"/>
              </a:spcAft>
              <a:buClr>
                <a:schemeClr val="dk1"/>
              </a:buClr>
              <a:buSzPts val="2000"/>
              <a:buChar char="•"/>
            </a:pPr>
            <a:r>
              <a:rPr lang="en-GB" sz="2000" dirty="0"/>
              <a:t>Assigning labels to ourselves and others. </a:t>
            </a:r>
            <a:endParaRPr dirty="0"/>
          </a:p>
          <a:p>
            <a:pPr marL="228600" lvl="0" indent="-127000" algn="l" rtl="0">
              <a:lnSpc>
                <a:spcPct val="90000"/>
              </a:lnSpc>
              <a:spcBef>
                <a:spcPts val="1000"/>
              </a:spcBef>
              <a:spcAft>
                <a:spcPts val="0"/>
              </a:spcAft>
              <a:buClr>
                <a:schemeClr val="dk1"/>
              </a:buClr>
              <a:buSzPts val="1600"/>
              <a:buNone/>
            </a:pPr>
            <a:endParaRPr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03"/>
        <p:cNvGrpSpPr/>
        <p:nvPr/>
      </p:nvGrpSpPr>
      <p:grpSpPr>
        <a:xfrm>
          <a:off x="0" y="0"/>
          <a:ext cx="0" cy="0"/>
          <a:chOff x="0" y="0"/>
          <a:chExt cx="0" cy="0"/>
        </a:xfrm>
      </p:grpSpPr>
      <p:sp>
        <p:nvSpPr>
          <p:cNvPr id="2204" name="Google Shape;2204;p145"/>
          <p:cNvSpPr txBox="1">
            <a:spLocks noGrp="1"/>
          </p:cNvSpPr>
          <p:nvPr>
            <p:ph type="title" idx="4294967295"/>
          </p:nvPr>
        </p:nvSpPr>
        <p:spPr>
          <a:xfrm>
            <a:off x="-864704" y="1263374"/>
            <a:ext cx="3811588" cy="3046413"/>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4000"/>
              <a:buFont typeface="Calibri"/>
              <a:buNone/>
            </a:pPr>
            <a:r>
              <a:rPr lang="en-GB" sz="4000" dirty="0">
                <a:latin typeface="Calibri"/>
                <a:ea typeface="Calibri"/>
                <a:cs typeface="Calibri"/>
                <a:sym typeface="Calibri"/>
              </a:rPr>
              <a:t>Common thinking trap examples</a:t>
            </a:r>
            <a:endParaRPr dirty="0"/>
          </a:p>
        </p:txBody>
      </p:sp>
      <p:sp>
        <p:nvSpPr>
          <p:cNvPr id="2205" name="Google Shape;2205;p145"/>
          <p:cNvSpPr txBox="1">
            <a:spLocks noGrp="1"/>
          </p:cNvSpPr>
          <p:nvPr>
            <p:ph type="body" idx="4294967295"/>
          </p:nvPr>
        </p:nvSpPr>
        <p:spPr>
          <a:xfrm>
            <a:off x="3105910" y="1537218"/>
            <a:ext cx="8981661" cy="5545138"/>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1600"/>
              <a:buChar char="•"/>
            </a:pPr>
            <a:r>
              <a:rPr lang="en-GB" sz="1800" dirty="0"/>
              <a:t>Your daughter was meant to text me when she arrived safely at her friend's house. I haven’t heard from her. Something awful must have happened.</a:t>
            </a:r>
            <a:endParaRPr sz="1800" dirty="0"/>
          </a:p>
          <a:p>
            <a:pPr marL="228600" lvl="0" indent="-228600" algn="l" rtl="0">
              <a:lnSpc>
                <a:spcPct val="90000"/>
              </a:lnSpc>
              <a:spcBef>
                <a:spcPts val="1000"/>
              </a:spcBef>
              <a:spcAft>
                <a:spcPts val="0"/>
              </a:spcAft>
              <a:buClr>
                <a:schemeClr val="dk1"/>
              </a:buClr>
              <a:buSzPts val="1600"/>
              <a:buChar char="•"/>
            </a:pPr>
            <a:r>
              <a:rPr lang="en-GB" sz="1800" dirty="0"/>
              <a:t>You’re on a diet and open a bag of Maltesers. You’ve eaten a handful therefore you’ve ruined your diet so you may as well eat the rest of the bag. </a:t>
            </a:r>
            <a:endParaRPr sz="1800" dirty="0"/>
          </a:p>
          <a:p>
            <a:pPr marL="228600" lvl="0" indent="-228600" algn="l" rtl="0">
              <a:lnSpc>
                <a:spcPct val="90000"/>
              </a:lnSpc>
              <a:spcBef>
                <a:spcPts val="1000"/>
              </a:spcBef>
              <a:spcAft>
                <a:spcPts val="0"/>
              </a:spcAft>
              <a:buClr>
                <a:schemeClr val="dk1"/>
              </a:buClr>
              <a:buSzPts val="1600"/>
              <a:buChar char="•"/>
            </a:pPr>
            <a:r>
              <a:rPr lang="en-GB" sz="1800" dirty="0"/>
              <a:t>Your friend has invited me to go rock climbing. I’m sure it would be fun, but I can get nervous easily, so I’m bound to panic at the top and make a fool of myself and probably end up hurting myself. </a:t>
            </a:r>
            <a:endParaRPr sz="1800" dirty="0"/>
          </a:p>
          <a:p>
            <a:pPr marL="228600" lvl="0" indent="-228600" algn="l" rtl="0">
              <a:lnSpc>
                <a:spcPct val="90000"/>
              </a:lnSpc>
              <a:spcBef>
                <a:spcPts val="1000"/>
              </a:spcBef>
              <a:spcAft>
                <a:spcPts val="0"/>
              </a:spcAft>
              <a:buClr>
                <a:schemeClr val="dk1"/>
              </a:buClr>
              <a:buSzPts val="1600"/>
              <a:buChar char="•"/>
            </a:pPr>
            <a:r>
              <a:rPr lang="en-GB" sz="1800" dirty="0"/>
              <a:t>Your computer crashes. Nothing ever goes right for me; this always happens to me. </a:t>
            </a:r>
            <a:endParaRPr sz="1800" dirty="0"/>
          </a:p>
          <a:p>
            <a:pPr marL="228600" lvl="0" indent="-228600" algn="l" rtl="0">
              <a:lnSpc>
                <a:spcPct val="90000"/>
              </a:lnSpc>
              <a:spcBef>
                <a:spcPts val="1000"/>
              </a:spcBef>
              <a:spcAft>
                <a:spcPts val="0"/>
              </a:spcAft>
              <a:buClr>
                <a:schemeClr val="dk1"/>
              </a:buClr>
              <a:buSzPts val="1600"/>
              <a:buChar char="•"/>
            </a:pPr>
            <a:r>
              <a:rPr lang="en-GB" sz="1800" dirty="0"/>
              <a:t>I gave a presentation at work today. It went terribly as most people looked bored (even though you have received positive feedback).</a:t>
            </a:r>
            <a:endParaRPr sz="1800" dirty="0"/>
          </a:p>
          <a:p>
            <a:pPr marL="228600" lvl="0" indent="-228600" algn="l" rtl="0">
              <a:lnSpc>
                <a:spcPct val="90000"/>
              </a:lnSpc>
              <a:spcBef>
                <a:spcPts val="1000"/>
              </a:spcBef>
              <a:spcAft>
                <a:spcPts val="0"/>
              </a:spcAft>
              <a:buClr>
                <a:schemeClr val="dk1"/>
              </a:buClr>
              <a:buSzPts val="1600"/>
              <a:buChar char="•"/>
            </a:pPr>
            <a:r>
              <a:rPr lang="en-GB" sz="1800" dirty="0"/>
              <a:t>I got offered a promotion at work. I must have been the only one to apply or my boss just felt sorry for me.</a:t>
            </a:r>
            <a:endParaRPr sz="1800" dirty="0"/>
          </a:p>
          <a:p>
            <a:pPr marL="228600" lvl="0" indent="-228600" algn="l" rtl="0">
              <a:lnSpc>
                <a:spcPct val="90000"/>
              </a:lnSpc>
              <a:spcBef>
                <a:spcPts val="1000"/>
              </a:spcBef>
              <a:spcAft>
                <a:spcPts val="0"/>
              </a:spcAft>
              <a:buClr>
                <a:schemeClr val="dk1"/>
              </a:buClr>
              <a:buSzPts val="1600"/>
              <a:buChar char="•"/>
            </a:pPr>
            <a:r>
              <a:rPr lang="en-GB" sz="1800" dirty="0"/>
              <a:t>I took my little niece to the park, and she fell over and hurt her knee. It was all my fault. I should have been quicker to react and catch her. </a:t>
            </a:r>
            <a:endParaRPr sz="1800" dirty="0"/>
          </a:p>
          <a:p>
            <a:pPr marL="228600" lvl="0" indent="-228600" algn="l" rtl="0">
              <a:lnSpc>
                <a:spcPct val="90000"/>
              </a:lnSpc>
              <a:spcBef>
                <a:spcPts val="1000"/>
              </a:spcBef>
              <a:spcAft>
                <a:spcPts val="0"/>
              </a:spcAft>
              <a:buClr>
                <a:schemeClr val="dk1"/>
              </a:buClr>
              <a:buSzPts val="1600"/>
              <a:buChar char="•"/>
            </a:pPr>
            <a:r>
              <a:rPr lang="en-GB" sz="1800" dirty="0"/>
              <a:t>I should never let people down so will have to work additional hours this week to make sure all the tasks are complete.</a:t>
            </a:r>
            <a:endParaRPr sz="1800" dirty="0"/>
          </a:p>
          <a:p>
            <a:pPr marL="228600" lvl="0" indent="-228600" algn="l" rtl="0">
              <a:lnSpc>
                <a:spcPct val="90000"/>
              </a:lnSpc>
              <a:spcBef>
                <a:spcPts val="1000"/>
              </a:spcBef>
              <a:spcAft>
                <a:spcPts val="0"/>
              </a:spcAft>
              <a:buClr>
                <a:schemeClr val="dk1"/>
              </a:buClr>
              <a:buSzPts val="1600"/>
              <a:buChar char="•"/>
            </a:pPr>
            <a:r>
              <a:rPr lang="en-GB" sz="1800" dirty="0"/>
              <a:t>I’m struggling to engage with this young person. I’m terrible at my job. </a:t>
            </a:r>
            <a:endParaRPr sz="1800" dirty="0"/>
          </a:p>
          <a:p>
            <a:pPr marL="228600" lvl="0" indent="-139700" algn="l" rtl="0">
              <a:lnSpc>
                <a:spcPct val="90000"/>
              </a:lnSpc>
              <a:spcBef>
                <a:spcPts val="1000"/>
              </a:spcBef>
              <a:spcAft>
                <a:spcPts val="0"/>
              </a:spcAft>
              <a:buClr>
                <a:schemeClr val="dk1"/>
              </a:buClr>
              <a:buSzPts val="1400"/>
              <a:buNone/>
            </a:pPr>
            <a:endParaRPr sz="1400" dirty="0"/>
          </a:p>
          <a:p>
            <a:pPr marL="228600" lvl="0" indent="-139700" algn="l" rtl="0">
              <a:lnSpc>
                <a:spcPct val="90000"/>
              </a:lnSpc>
              <a:spcBef>
                <a:spcPts val="1000"/>
              </a:spcBef>
              <a:spcAft>
                <a:spcPts val="0"/>
              </a:spcAft>
              <a:buClr>
                <a:schemeClr val="dk1"/>
              </a:buClr>
              <a:buSzPts val="1400"/>
              <a:buNone/>
            </a:pPr>
            <a:endParaRPr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10"/>
        <p:cNvGrpSpPr/>
        <p:nvPr/>
      </p:nvGrpSpPr>
      <p:grpSpPr>
        <a:xfrm>
          <a:off x="0" y="0"/>
          <a:ext cx="0" cy="0"/>
          <a:chOff x="0" y="0"/>
          <a:chExt cx="0" cy="0"/>
        </a:xfrm>
      </p:grpSpPr>
      <p:sp>
        <p:nvSpPr>
          <p:cNvPr id="2211" name="Google Shape;2211;p146"/>
          <p:cNvSpPr txBox="1">
            <a:spLocks noGrp="1"/>
          </p:cNvSpPr>
          <p:nvPr>
            <p:ph type="title" idx="4294967295"/>
          </p:nvPr>
        </p:nvSpPr>
        <p:spPr>
          <a:xfrm>
            <a:off x="119269" y="-71591"/>
            <a:ext cx="5481638" cy="14827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000" dirty="0">
                <a:latin typeface="Calibri"/>
                <a:ea typeface="Calibri"/>
                <a:cs typeface="Calibri"/>
                <a:sym typeface="Calibri"/>
              </a:rPr>
              <a:t>Common thinking traps</a:t>
            </a:r>
            <a:endParaRPr sz="4000" dirty="0"/>
          </a:p>
        </p:txBody>
      </p:sp>
      <p:sp>
        <p:nvSpPr>
          <p:cNvPr id="2212" name="Google Shape;2212;p146"/>
          <p:cNvSpPr txBox="1">
            <a:spLocks noGrp="1"/>
          </p:cNvSpPr>
          <p:nvPr>
            <p:ph sz="half" idx="4294967295"/>
          </p:nvPr>
        </p:nvSpPr>
        <p:spPr>
          <a:xfrm>
            <a:off x="972851" y="1628928"/>
            <a:ext cx="4905375" cy="38179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F3F3F"/>
              </a:buClr>
              <a:buSzPts val="3200"/>
              <a:buNone/>
            </a:pPr>
            <a:r>
              <a:rPr lang="en-GB" sz="3200" dirty="0">
                <a:solidFill>
                  <a:srgbClr val="3F3F3F"/>
                </a:solidFill>
              </a:rPr>
              <a:t>  What are your common thinking traps?</a:t>
            </a:r>
            <a:endParaRPr dirty="0"/>
          </a:p>
          <a:p>
            <a:pPr marL="0" lvl="0" indent="203200" algn="l" rtl="0">
              <a:lnSpc>
                <a:spcPct val="90000"/>
              </a:lnSpc>
              <a:spcBef>
                <a:spcPts val="1000"/>
              </a:spcBef>
              <a:spcAft>
                <a:spcPts val="0"/>
              </a:spcAft>
              <a:buClr>
                <a:schemeClr val="dk1"/>
              </a:buClr>
              <a:buSzPts val="3200"/>
              <a:buNone/>
            </a:pPr>
            <a:endParaRPr sz="3200" dirty="0">
              <a:solidFill>
                <a:srgbClr val="3F3F3F"/>
              </a:solidFill>
            </a:endParaRPr>
          </a:p>
        </p:txBody>
      </p:sp>
      <p:pic>
        <p:nvPicPr>
          <p:cNvPr id="2213" name="Google Shape;2213;p146" descr="Users"/>
          <p:cNvPicPr preferRelativeResize="0"/>
          <p:nvPr/>
        </p:nvPicPr>
        <p:blipFill rotWithShape="1">
          <a:blip r:embed="rId3">
            <a:alphaModFix/>
          </a:blip>
          <a:srcRect/>
          <a:stretch/>
        </p:blipFill>
        <p:spPr>
          <a:xfrm>
            <a:off x="2548559" y="3702395"/>
            <a:ext cx="1753960" cy="1744471"/>
          </a:xfrm>
          <a:prstGeom prst="rect">
            <a:avLst/>
          </a:prstGeom>
          <a:noFill/>
          <a:ln>
            <a:noFill/>
          </a:ln>
        </p:spPr>
      </p:pic>
      <p:pic>
        <p:nvPicPr>
          <p:cNvPr id="2214" name="Google Shape;2214;p146"/>
          <p:cNvPicPr preferRelativeResize="0"/>
          <p:nvPr/>
        </p:nvPicPr>
        <p:blipFill rotWithShape="1">
          <a:blip r:embed="rId4">
            <a:alphaModFix/>
          </a:blip>
          <a:srcRect/>
          <a:stretch/>
        </p:blipFill>
        <p:spPr>
          <a:xfrm>
            <a:off x="6253565" y="1809686"/>
            <a:ext cx="5289604" cy="378541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19"/>
        <p:cNvGrpSpPr/>
        <p:nvPr/>
      </p:nvGrpSpPr>
      <p:grpSpPr>
        <a:xfrm>
          <a:off x="0" y="0"/>
          <a:ext cx="0" cy="0"/>
          <a:chOff x="0" y="0"/>
          <a:chExt cx="0" cy="0"/>
        </a:xfrm>
      </p:grpSpPr>
      <p:sp>
        <p:nvSpPr>
          <p:cNvPr id="2220" name="Google Shape;2220;p147"/>
          <p:cNvSpPr txBox="1">
            <a:spLocks noGrp="1"/>
          </p:cNvSpPr>
          <p:nvPr>
            <p:ph type="title" idx="4294967295"/>
          </p:nvPr>
        </p:nvSpPr>
        <p:spPr>
          <a:xfrm>
            <a:off x="228600" y="254000"/>
            <a:ext cx="9923463" cy="10239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000"/>
              <a:buFont typeface="Calibri"/>
              <a:buNone/>
            </a:pPr>
            <a:r>
              <a:rPr lang="en-GB" sz="4000" dirty="0"/>
              <a:t>Cognitive restructuring &amp; re-framing</a:t>
            </a:r>
            <a:endParaRPr dirty="0"/>
          </a:p>
        </p:txBody>
      </p:sp>
      <p:sp>
        <p:nvSpPr>
          <p:cNvPr id="2221" name="Google Shape;2221;p147"/>
          <p:cNvSpPr txBox="1">
            <a:spLocks noGrp="1"/>
          </p:cNvSpPr>
          <p:nvPr>
            <p:ph type="body" idx="4294967295"/>
          </p:nvPr>
        </p:nvSpPr>
        <p:spPr>
          <a:xfrm>
            <a:off x="79512" y="1358762"/>
            <a:ext cx="11598965" cy="4127638"/>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2400"/>
              <a:buChar char="•"/>
            </a:pPr>
            <a:r>
              <a:rPr lang="en-GB" sz="2400" dirty="0"/>
              <a:t>A technique referred to in CBT where individuals are supported to discover and challenge their negative and irrational thoughts in order to modify or replace them with more functional thoughts. </a:t>
            </a:r>
            <a:endParaRPr dirty="0"/>
          </a:p>
          <a:p>
            <a:pPr marL="228600" lvl="0" indent="-228600" algn="l" rtl="0">
              <a:lnSpc>
                <a:spcPct val="90000"/>
              </a:lnSpc>
              <a:spcBef>
                <a:spcPts val="1000"/>
              </a:spcBef>
              <a:spcAft>
                <a:spcPts val="0"/>
              </a:spcAft>
              <a:buClr>
                <a:schemeClr val="dk1"/>
              </a:buClr>
              <a:buSzPts val="2400"/>
              <a:buChar char="•"/>
            </a:pPr>
            <a:r>
              <a:rPr lang="en-GB" sz="2400" dirty="0"/>
              <a:t>Like weight lifting, it requires training and practice to build the cognitive muscles to notice and/ or modify “thinking traps” as they happen.</a:t>
            </a:r>
            <a:endParaRPr dirty="0"/>
          </a:p>
          <a:p>
            <a:pPr marL="228600" lvl="0" indent="-228600" algn="l" rtl="0">
              <a:lnSpc>
                <a:spcPct val="90000"/>
              </a:lnSpc>
              <a:spcBef>
                <a:spcPts val="1000"/>
              </a:spcBef>
              <a:spcAft>
                <a:spcPts val="0"/>
              </a:spcAft>
              <a:buClr>
                <a:schemeClr val="dk1"/>
              </a:buClr>
              <a:buSzPts val="2400"/>
              <a:buChar char="•"/>
            </a:pPr>
            <a:r>
              <a:rPr lang="en-GB" sz="2400" dirty="0"/>
              <a:t>Draws on different methods to notice and modify thinking patterns</a:t>
            </a:r>
            <a:endParaRPr dirty="0"/>
          </a:p>
          <a:p>
            <a:pPr marL="685800" lvl="8" indent="-228600">
              <a:lnSpc>
                <a:spcPct val="90000"/>
              </a:lnSpc>
              <a:spcBef>
                <a:spcPts val="500"/>
              </a:spcBef>
              <a:buClr>
                <a:schemeClr val="dk1"/>
              </a:buClr>
              <a:buSzPts val="2400"/>
              <a:buChar char="•"/>
            </a:pPr>
            <a:r>
              <a:rPr lang="en-GB" sz="2400" dirty="0"/>
              <a:t>Thought recording</a:t>
            </a:r>
            <a:endParaRPr sz="2400" dirty="0"/>
          </a:p>
          <a:p>
            <a:pPr marL="685800" lvl="3" indent="-228600">
              <a:lnSpc>
                <a:spcPct val="90000"/>
              </a:lnSpc>
              <a:spcBef>
                <a:spcPts val="500"/>
              </a:spcBef>
              <a:buClr>
                <a:schemeClr val="dk1"/>
              </a:buClr>
              <a:buSzPts val="2400"/>
              <a:buChar char="•"/>
            </a:pPr>
            <a:r>
              <a:rPr lang="en-GB" sz="2400" dirty="0"/>
              <a:t>Socratic questioning</a:t>
            </a:r>
            <a:endParaRPr sz="2400" dirty="0"/>
          </a:p>
          <a:p>
            <a:pPr marL="685800" lvl="3" indent="-228600">
              <a:lnSpc>
                <a:spcPct val="90000"/>
              </a:lnSpc>
              <a:spcBef>
                <a:spcPts val="500"/>
              </a:spcBef>
              <a:buClr>
                <a:schemeClr val="dk1"/>
              </a:buClr>
              <a:buSzPts val="2400"/>
              <a:buChar char="•"/>
            </a:pPr>
            <a:r>
              <a:rPr lang="en-GB" sz="2400" dirty="0"/>
              <a:t>De-catastrophising</a:t>
            </a:r>
            <a:endParaRPr sz="2400" dirty="0"/>
          </a:p>
          <a:p>
            <a:pPr marL="685800" lvl="3" indent="-228600">
              <a:lnSpc>
                <a:spcPct val="90000"/>
              </a:lnSpc>
              <a:spcBef>
                <a:spcPts val="500"/>
              </a:spcBef>
              <a:buClr>
                <a:schemeClr val="dk1"/>
              </a:buClr>
              <a:buSzPts val="2400"/>
              <a:buChar char="•"/>
            </a:pPr>
            <a:r>
              <a:rPr lang="en-GB" sz="2400" dirty="0"/>
              <a:t>Thought challenging</a:t>
            </a:r>
            <a:endParaRP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26"/>
        <p:cNvGrpSpPr/>
        <p:nvPr/>
      </p:nvGrpSpPr>
      <p:grpSpPr>
        <a:xfrm>
          <a:off x="0" y="0"/>
          <a:ext cx="0" cy="0"/>
          <a:chOff x="0" y="0"/>
          <a:chExt cx="0" cy="0"/>
        </a:xfrm>
      </p:grpSpPr>
      <p:sp>
        <p:nvSpPr>
          <p:cNvPr id="2227" name="Google Shape;2227;p148"/>
          <p:cNvSpPr txBox="1">
            <a:spLocks noGrp="1"/>
          </p:cNvSpPr>
          <p:nvPr>
            <p:ph type="title" idx="4294967295"/>
          </p:nvPr>
        </p:nvSpPr>
        <p:spPr>
          <a:xfrm>
            <a:off x="283413" y="-31335"/>
            <a:ext cx="10450513" cy="1295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000" dirty="0"/>
              <a:t>Thought recording</a:t>
            </a:r>
            <a:endParaRPr sz="4000" dirty="0"/>
          </a:p>
        </p:txBody>
      </p:sp>
      <p:graphicFrame>
        <p:nvGraphicFramePr>
          <p:cNvPr id="2228" name="Google Shape;2228;p148"/>
          <p:cNvGraphicFramePr/>
          <p:nvPr>
            <p:extLst>
              <p:ext uri="{D42A27DB-BD31-4B8C-83A1-F6EECF244321}">
                <p14:modId xmlns:p14="http://schemas.microsoft.com/office/powerpoint/2010/main" val="102643890"/>
              </p:ext>
            </p:extLst>
          </p:nvPr>
        </p:nvGraphicFramePr>
        <p:xfrm>
          <a:off x="363680" y="1454565"/>
          <a:ext cx="11464639" cy="4104756"/>
        </p:xfrm>
        <a:graphic>
          <a:graphicData uri="http://schemas.openxmlformats.org/drawingml/2006/table">
            <a:tbl>
              <a:tblPr firstRow="1" bandRow="1">
                <a:noFill/>
              </a:tblPr>
              <a:tblGrid>
                <a:gridCol w="3415343">
                  <a:extLst>
                    <a:ext uri="{9D8B030D-6E8A-4147-A177-3AD203B41FA5}">
                      <a16:colId xmlns:a16="http://schemas.microsoft.com/office/drawing/2014/main" val="20000"/>
                    </a:ext>
                  </a:extLst>
                </a:gridCol>
                <a:gridCol w="4187892">
                  <a:extLst>
                    <a:ext uri="{9D8B030D-6E8A-4147-A177-3AD203B41FA5}">
                      <a16:colId xmlns:a16="http://schemas.microsoft.com/office/drawing/2014/main" val="20001"/>
                    </a:ext>
                  </a:extLst>
                </a:gridCol>
                <a:gridCol w="3861404">
                  <a:extLst>
                    <a:ext uri="{9D8B030D-6E8A-4147-A177-3AD203B41FA5}">
                      <a16:colId xmlns:a16="http://schemas.microsoft.com/office/drawing/2014/main" val="20002"/>
                    </a:ext>
                  </a:extLst>
                </a:gridCol>
              </a:tblGrid>
              <a:tr h="2010136">
                <a:tc>
                  <a:txBody>
                    <a:bodyPr/>
                    <a:lstStyle/>
                    <a:p>
                      <a:pPr marL="0" marR="0" lvl="0" indent="0" algn="l" rtl="0">
                        <a:spcBef>
                          <a:spcPts val="0"/>
                        </a:spcBef>
                        <a:spcAft>
                          <a:spcPts val="0"/>
                        </a:spcAft>
                        <a:buNone/>
                      </a:pPr>
                      <a:r>
                        <a:rPr lang="en-GB" sz="2000" b="1" cap="none" dirty="0">
                          <a:solidFill>
                            <a:srgbClr val="3F3F3F"/>
                          </a:solidFill>
                        </a:rPr>
                        <a:t>Situation</a:t>
                      </a:r>
                      <a:endParaRPr dirty="0"/>
                    </a:p>
                    <a:p>
                      <a:pPr marL="0" marR="0" lvl="0" indent="0" algn="l" rtl="0">
                        <a:spcBef>
                          <a:spcPts val="0"/>
                        </a:spcBef>
                        <a:spcAft>
                          <a:spcPts val="0"/>
                        </a:spcAft>
                        <a:buNone/>
                      </a:pPr>
                      <a:r>
                        <a:rPr lang="en-GB" sz="2000" b="1" cap="none" dirty="0">
                          <a:solidFill>
                            <a:srgbClr val="3F3F3F"/>
                          </a:solidFill>
                        </a:rPr>
                        <a:t>(As much detail as possible about what happened, where, with whom etc)</a:t>
                      </a:r>
                      <a:endParaRPr dirty="0"/>
                    </a:p>
                    <a:p>
                      <a:pPr marL="0" marR="0" lvl="0" indent="0" algn="l" rtl="0">
                        <a:spcBef>
                          <a:spcPts val="0"/>
                        </a:spcBef>
                        <a:spcAft>
                          <a:spcPts val="0"/>
                        </a:spcAft>
                        <a:buNone/>
                      </a:pPr>
                      <a:endParaRPr sz="2000" b="1" cap="none" dirty="0">
                        <a:solidFill>
                          <a:srgbClr val="3F3F3F"/>
                        </a:solidFill>
                      </a:endParaRPr>
                    </a:p>
                  </a:txBody>
                  <a:tcPr marL="0" marR="11575" marT="55025" marB="55025" anchor="ctr"/>
                </a:tc>
                <a:tc>
                  <a:txBody>
                    <a:bodyPr/>
                    <a:lstStyle/>
                    <a:p>
                      <a:pPr marL="0" marR="0" lvl="0" indent="0" algn="l" rtl="0">
                        <a:spcBef>
                          <a:spcPts val="0"/>
                        </a:spcBef>
                        <a:spcAft>
                          <a:spcPts val="0"/>
                        </a:spcAft>
                        <a:buNone/>
                      </a:pPr>
                      <a:r>
                        <a:rPr lang="en-GB" sz="2000" b="1" cap="none">
                          <a:solidFill>
                            <a:srgbClr val="3F3F3F"/>
                          </a:solidFill>
                        </a:rPr>
                        <a:t>Feeling</a:t>
                      </a:r>
                      <a:endParaRPr/>
                    </a:p>
                    <a:p>
                      <a:pPr marL="0" marR="0" lvl="0" indent="0" algn="l" rtl="0">
                        <a:spcBef>
                          <a:spcPts val="0"/>
                        </a:spcBef>
                        <a:spcAft>
                          <a:spcPts val="0"/>
                        </a:spcAft>
                        <a:buNone/>
                      </a:pPr>
                      <a:r>
                        <a:rPr lang="en-GB" sz="2000" b="1" cap="none">
                          <a:solidFill>
                            <a:srgbClr val="3F3F3F"/>
                          </a:solidFill>
                        </a:rPr>
                        <a:t>(What were you feeling?</a:t>
                      </a:r>
                      <a:endParaRPr/>
                    </a:p>
                    <a:p>
                      <a:pPr marL="0" marR="0" lvl="0" indent="0" algn="l" rtl="0">
                        <a:spcBef>
                          <a:spcPts val="0"/>
                        </a:spcBef>
                        <a:spcAft>
                          <a:spcPts val="0"/>
                        </a:spcAft>
                        <a:buNone/>
                      </a:pPr>
                      <a:r>
                        <a:rPr lang="en-GB" sz="2000" b="1" cap="none">
                          <a:solidFill>
                            <a:srgbClr val="3F3F3F"/>
                          </a:solidFill>
                        </a:rPr>
                        <a:t>On a scale of 0-10 how intense was this feeling where 0 is not at all and 10 is strongly felt)</a:t>
                      </a:r>
                      <a:endParaRPr/>
                    </a:p>
                  </a:txBody>
                  <a:tcPr marL="0" marR="11575" marT="55025" marB="55025" anchor="ctr"/>
                </a:tc>
                <a:tc>
                  <a:txBody>
                    <a:bodyPr/>
                    <a:lstStyle/>
                    <a:p>
                      <a:pPr marL="0" marR="0" lvl="0" indent="0" algn="l" rtl="0">
                        <a:spcBef>
                          <a:spcPts val="0"/>
                        </a:spcBef>
                        <a:spcAft>
                          <a:spcPts val="0"/>
                        </a:spcAft>
                        <a:buNone/>
                      </a:pPr>
                      <a:r>
                        <a:rPr lang="en-GB" sz="2000" b="1" cap="none" dirty="0">
                          <a:solidFill>
                            <a:srgbClr val="3F3F3F"/>
                          </a:solidFill>
                        </a:rPr>
                        <a:t>Thought</a:t>
                      </a:r>
                      <a:endParaRPr dirty="0"/>
                    </a:p>
                    <a:p>
                      <a:pPr marL="0" marR="0" lvl="0" indent="0" algn="l" rtl="0">
                        <a:spcBef>
                          <a:spcPts val="0"/>
                        </a:spcBef>
                        <a:spcAft>
                          <a:spcPts val="0"/>
                        </a:spcAft>
                        <a:buNone/>
                      </a:pPr>
                      <a:r>
                        <a:rPr lang="en-GB" sz="2000" b="1" cap="none" dirty="0">
                          <a:solidFill>
                            <a:srgbClr val="3F3F3F"/>
                          </a:solidFill>
                        </a:rPr>
                        <a:t>(What thoughts or images were running through your mind. On a scale of 0-10 how much did you believe each one, where 0 is not at all and 10 is totally true)</a:t>
                      </a:r>
                      <a:endParaRPr dirty="0"/>
                    </a:p>
                  </a:txBody>
                  <a:tcPr marL="0" marR="11575" marT="55025" marB="55025" anchor="ctr"/>
                </a:tc>
                <a:extLst>
                  <a:ext uri="{0D108BD9-81ED-4DB2-BD59-A6C34878D82A}">
                    <a16:rowId xmlns:a16="http://schemas.microsoft.com/office/drawing/2014/main" val="10000"/>
                  </a:ext>
                </a:extLst>
              </a:tr>
              <a:tr h="363303">
                <a:tc>
                  <a:txBody>
                    <a:bodyPr/>
                    <a:lstStyle/>
                    <a:p>
                      <a:pPr marL="0" marR="0" lvl="0" indent="0" algn="l" rtl="0">
                        <a:spcBef>
                          <a:spcPts val="0"/>
                        </a:spcBef>
                        <a:spcAft>
                          <a:spcPts val="0"/>
                        </a:spcAft>
                        <a:buNone/>
                      </a:pPr>
                      <a:endParaRPr sz="1500" cap="none">
                        <a:solidFill>
                          <a:srgbClr val="3F3F3F"/>
                        </a:solidFill>
                      </a:endParaRPr>
                    </a:p>
                  </a:txBody>
                  <a:tcPr marL="0" marR="110050" marT="55025" marB="55025"/>
                </a:tc>
                <a:tc>
                  <a:txBody>
                    <a:bodyPr/>
                    <a:lstStyle/>
                    <a:p>
                      <a:pPr marL="0" marR="0" lvl="0" indent="0" algn="l" rtl="0">
                        <a:spcBef>
                          <a:spcPts val="0"/>
                        </a:spcBef>
                        <a:spcAft>
                          <a:spcPts val="0"/>
                        </a:spcAft>
                        <a:buNone/>
                      </a:pPr>
                      <a:endParaRPr sz="1500" cap="none">
                        <a:solidFill>
                          <a:srgbClr val="3F3F3F"/>
                        </a:solidFill>
                      </a:endParaRPr>
                    </a:p>
                  </a:txBody>
                  <a:tcPr marL="0" marR="110050" marT="55025" marB="55025"/>
                </a:tc>
                <a:tc>
                  <a:txBody>
                    <a:bodyPr/>
                    <a:lstStyle/>
                    <a:p>
                      <a:pPr marL="0" marR="0" lvl="0" indent="0" algn="l" rtl="0">
                        <a:spcBef>
                          <a:spcPts val="0"/>
                        </a:spcBef>
                        <a:spcAft>
                          <a:spcPts val="0"/>
                        </a:spcAft>
                        <a:buNone/>
                      </a:pPr>
                      <a:endParaRPr sz="1500" cap="none">
                        <a:solidFill>
                          <a:srgbClr val="3F3F3F"/>
                        </a:solidFill>
                      </a:endParaRPr>
                    </a:p>
                  </a:txBody>
                  <a:tcPr marL="0" marR="110050" marT="55025" marB="55025"/>
                </a:tc>
                <a:extLst>
                  <a:ext uri="{0D108BD9-81ED-4DB2-BD59-A6C34878D82A}">
                    <a16:rowId xmlns:a16="http://schemas.microsoft.com/office/drawing/2014/main" val="10001"/>
                  </a:ext>
                </a:extLst>
              </a:tr>
              <a:tr h="492469">
                <a:tc>
                  <a:txBody>
                    <a:bodyPr/>
                    <a:lstStyle/>
                    <a:p>
                      <a:pPr marL="0" marR="0" lvl="0" indent="0" algn="l" rtl="0">
                        <a:spcBef>
                          <a:spcPts val="0"/>
                        </a:spcBef>
                        <a:spcAft>
                          <a:spcPts val="0"/>
                        </a:spcAft>
                        <a:buNone/>
                      </a:pPr>
                      <a:endParaRPr sz="1500" cap="none">
                        <a:solidFill>
                          <a:srgbClr val="3F3F3F"/>
                        </a:solidFill>
                      </a:endParaRPr>
                    </a:p>
                    <a:p>
                      <a:pPr marL="0" marR="0" lvl="0" indent="0" algn="l" rtl="0">
                        <a:spcBef>
                          <a:spcPts val="0"/>
                        </a:spcBef>
                        <a:spcAft>
                          <a:spcPts val="0"/>
                        </a:spcAft>
                        <a:buNone/>
                      </a:pPr>
                      <a:endParaRPr sz="1500" cap="none">
                        <a:solidFill>
                          <a:srgbClr val="3F3F3F"/>
                        </a:solidFill>
                      </a:endParaRPr>
                    </a:p>
                  </a:txBody>
                  <a:tcPr marL="57825" marR="110050" marT="55025" marB="55025"/>
                </a:tc>
                <a:tc>
                  <a:txBody>
                    <a:bodyPr/>
                    <a:lstStyle/>
                    <a:p>
                      <a:pPr marL="0" marR="0" lvl="0" indent="0" algn="l" rtl="0">
                        <a:spcBef>
                          <a:spcPts val="0"/>
                        </a:spcBef>
                        <a:spcAft>
                          <a:spcPts val="0"/>
                        </a:spcAft>
                        <a:buNone/>
                      </a:pPr>
                      <a:endParaRPr sz="1500" cap="none">
                        <a:solidFill>
                          <a:srgbClr val="3F3F3F"/>
                        </a:solidFill>
                      </a:endParaRPr>
                    </a:p>
                  </a:txBody>
                  <a:tcPr marL="57825" marR="110050" marT="55025" marB="55025"/>
                </a:tc>
                <a:tc>
                  <a:txBody>
                    <a:bodyPr/>
                    <a:lstStyle/>
                    <a:p>
                      <a:pPr marL="0" marR="0" lvl="0" indent="0" algn="l" rtl="0">
                        <a:spcBef>
                          <a:spcPts val="0"/>
                        </a:spcBef>
                        <a:spcAft>
                          <a:spcPts val="0"/>
                        </a:spcAft>
                        <a:buNone/>
                      </a:pPr>
                      <a:endParaRPr sz="1500" cap="none">
                        <a:solidFill>
                          <a:srgbClr val="3F3F3F"/>
                        </a:solidFill>
                      </a:endParaRPr>
                    </a:p>
                  </a:txBody>
                  <a:tcPr marL="57825" marR="110050" marT="55025" marB="55025"/>
                </a:tc>
                <a:extLst>
                  <a:ext uri="{0D108BD9-81ED-4DB2-BD59-A6C34878D82A}">
                    <a16:rowId xmlns:a16="http://schemas.microsoft.com/office/drawing/2014/main" val="10002"/>
                  </a:ext>
                </a:extLst>
              </a:tr>
              <a:tr h="492469">
                <a:tc>
                  <a:txBody>
                    <a:bodyPr/>
                    <a:lstStyle/>
                    <a:p>
                      <a:pPr marL="0" marR="0" lvl="0" indent="0" algn="l" rtl="0">
                        <a:spcBef>
                          <a:spcPts val="0"/>
                        </a:spcBef>
                        <a:spcAft>
                          <a:spcPts val="0"/>
                        </a:spcAft>
                        <a:buNone/>
                      </a:pPr>
                      <a:endParaRPr sz="1500" cap="none">
                        <a:solidFill>
                          <a:srgbClr val="3F3F3F"/>
                        </a:solidFill>
                      </a:endParaRPr>
                    </a:p>
                    <a:p>
                      <a:pPr marL="0" marR="0" lvl="0" indent="0" algn="l" rtl="0">
                        <a:spcBef>
                          <a:spcPts val="0"/>
                        </a:spcBef>
                        <a:spcAft>
                          <a:spcPts val="0"/>
                        </a:spcAft>
                        <a:buNone/>
                      </a:pPr>
                      <a:endParaRPr sz="1500" cap="none">
                        <a:solidFill>
                          <a:srgbClr val="3F3F3F"/>
                        </a:solidFill>
                      </a:endParaRPr>
                    </a:p>
                  </a:txBody>
                  <a:tcPr marL="57825" marR="110050" marT="55025" marB="55025"/>
                </a:tc>
                <a:tc>
                  <a:txBody>
                    <a:bodyPr/>
                    <a:lstStyle/>
                    <a:p>
                      <a:pPr marL="0" marR="0" lvl="0" indent="0" algn="l" rtl="0">
                        <a:spcBef>
                          <a:spcPts val="0"/>
                        </a:spcBef>
                        <a:spcAft>
                          <a:spcPts val="0"/>
                        </a:spcAft>
                        <a:buNone/>
                      </a:pPr>
                      <a:endParaRPr sz="1500" cap="none">
                        <a:solidFill>
                          <a:srgbClr val="3F3F3F"/>
                        </a:solidFill>
                      </a:endParaRPr>
                    </a:p>
                  </a:txBody>
                  <a:tcPr marL="57825" marR="110050" marT="55025" marB="55025"/>
                </a:tc>
                <a:tc>
                  <a:txBody>
                    <a:bodyPr/>
                    <a:lstStyle/>
                    <a:p>
                      <a:pPr marL="0" marR="0" lvl="0" indent="0" algn="l" rtl="0">
                        <a:spcBef>
                          <a:spcPts val="0"/>
                        </a:spcBef>
                        <a:spcAft>
                          <a:spcPts val="0"/>
                        </a:spcAft>
                        <a:buNone/>
                      </a:pPr>
                      <a:endParaRPr sz="1500" cap="none">
                        <a:solidFill>
                          <a:srgbClr val="3F3F3F"/>
                        </a:solidFill>
                      </a:endParaRPr>
                    </a:p>
                  </a:txBody>
                  <a:tcPr marL="57825" marR="110050" marT="55025" marB="55025"/>
                </a:tc>
                <a:extLst>
                  <a:ext uri="{0D108BD9-81ED-4DB2-BD59-A6C34878D82A}">
                    <a16:rowId xmlns:a16="http://schemas.microsoft.com/office/drawing/2014/main" val="10003"/>
                  </a:ext>
                </a:extLst>
              </a:tr>
              <a:tr h="363303">
                <a:tc>
                  <a:txBody>
                    <a:bodyPr/>
                    <a:lstStyle/>
                    <a:p>
                      <a:pPr marL="0" marR="0" lvl="0" indent="0" algn="l" rtl="0">
                        <a:spcBef>
                          <a:spcPts val="0"/>
                        </a:spcBef>
                        <a:spcAft>
                          <a:spcPts val="0"/>
                        </a:spcAft>
                        <a:buNone/>
                      </a:pPr>
                      <a:endParaRPr sz="1500" cap="none">
                        <a:solidFill>
                          <a:srgbClr val="3F3F3F"/>
                        </a:solidFill>
                      </a:endParaRPr>
                    </a:p>
                  </a:txBody>
                  <a:tcPr marL="0" marR="110050" marT="55025" marB="55025"/>
                </a:tc>
                <a:tc>
                  <a:txBody>
                    <a:bodyPr/>
                    <a:lstStyle/>
                    <a:p>
                      <a:pPr marL="0" marR="0" lvl="0" indent="0" algn="l" rtl="0">
                        <a:spcBef>
                          <a:spcPts val="0"/>
                        </a:spcBef>
                        <a:spcAft>
                          <a:spcPts val="0"/>
                        </a:spcAft>
                        <a:buNone/>
                      </a:pPr>
                      <a:endParaRPr sz="1500" cap="none" dirty="0">
                        <a:solidFill>
                          <a:srgbClr val="3F3F3F"/>
                        </a:solidFill>
                      </a:endParaRPr>
                    </a:p>
                  </a:txBody>
                  <a:tcPr marL="0" marR="110050" marT="55025" marB="55025"/>
                </a:tc>
                <a:tc>
                  <a:txBody>
                    <a:bodyPr/>
                    <a:lstStyle/>
                    <a:p>
                      <a:pPr marL="0" marR="0" lvl="0" indent="0" algn="l" rtl="0">
                        <a:spcBef>
                          <a:spcPts val="0"/>
                        </a:spcBef>
                        <a:spcAft>
                          <a:spcPts val="0"/>
                        </a:spcAft>
                        <a:buNone/>
                      </a:pPr>
                      <a:endParaRPr sz="1500" cap="none" dirty="0">
                        <a:solidFill>
                          <a:srgbClr val="3F3F3F"/>
                        </a:solidFill>
                      </a:endParaRPr>
                    </a:p>
                  </a:txBody>
                  <a:tcPr marL="0" marR="110050" marT="55025" marB="55025"/>
                </a:tc>
                <a:extLst>
                  <a:ext uri="{0D108BD9-81ED-4DB2-BD59-A6C34878D82A}">
                    <a16:rowId xmlns:a16="http://schemas.microsoft.com/office/drawing/2014/main" val="10004"/>
                  </a:ext>
                </a:extLst>
              </a:tr>
            </a:tbl>
          </a:graphicData>
        </a:graphic>
      </p:graphicFrame>
      <p:pic>
        <p:nvPicPr>
          <p:cNvPr id="2229" name="Google Shape;2229;p148" descr="Document"/>
          <p:cNvPicPr preferRelativeResize="0"/>
          <p:nvPr/>
        </p:nvPicPr>
        <p:blipFill rotWithShape="1">
          <a:blip r:embed="rId3">
            <a:alphaModFix/>
          </a:blip>
          <a:srcRect/>
          <a:stretch/>
        </p:blipFill>
        <p:spPr>
          <a:xfrm>
            <a:off x="8437987" y="159165"/>
            <a:ext cx="914400" cy="914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34"/>
        <p:cNvGrpSpPr/>
        <p:nvPr/>
      </p:nvGrpSpPr>
      <p:grpSpPr>
        <a:xfrm>
          <a:off x="0" y="0"/>
          <a:ext cx="0" cy="0"/>
          <a:chOff x="0" y="0"/>
          <a:chExt cx="0" cy="0"/>
        </a:xfrm>
      </p:grpSpPr>
      <p:sp>
        <p:nvSpPr>
          <p:cNvPr id="2235" name="Google Shape;2235;p149"/>
          <p:cNvSpPr txBox="1">
            <a:spLocks noGrp="1"/>
          </p:cNvSpPr>
          <p:nvPr>
            <p:ph type="title" idx="4294967295"/>
          </p:nvPr>
        </p:nvSpPr>
        <p:spPr>
          <a:xfrm>
            <a:off x="337931" y="-152116"/>
            <a:ext cx="6256338" cy="16224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000" dirty="0">
                <a:latin typeface="Calibri"/>
                <a:ea typeface="Calibri"/>
                <a:cs typeface="Calibri"/>
                <a:sym typeface="Calibri"/>
              </a:rPr>
              <a:t>Thought recording</a:t>
            </a:r>
            <a:endParaRPr sz="4000" dirty="0"/>
          </a:p>
        </p:txBody>
      </p:sp>
      <p:sp>
        <p:nvSpPr>
          <p:cNvPr id="2236" name="Google Shape;2236;p149"/>
          <p:cNvSpPr txBox="1">
            <a:spLocks noGrp="1"/>
          </p:cNvSpPr>
          <p:nvPr>
            <p:ph sz="half" idx="4294967295"/>
          </p:nvPr>
        </p:nvSpPr>
        <p:spPr>
          <a:xfrm>
            <a:off x="1312863" y="1936474"/>
            <a:ext cx="4943475" cy="3784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400"/>
              <a:buNone/>
            </a:pPr>
            <a:r>
              <a:rPr lang="en-GB" sz="2400" dirty="0"/>
              <a:t>Young people may need your help to recognize their thinking traps.</a:t>
            </a:r>
            <a:endParaRPr dirty="0"/>
          </a:p>
          <a:p>
            <a:pPr marL="0" lvl="0" indent="0" algn="l" rtl="0">
              <a:lnSpc>
                <a:spcPct val="90000"/>
              </a:lnSpc>
              <a:spcBef>
                <a:spcPts val="1000"/>
              </a:spcBef>
              <a:spcAft>
                <a:spcPts val="0"/>
              </a:spcAft>
              <a:buClr>
                <a:schemeClr val="dk1"/>
              </a:buClr>
              <a:buSzPts val="2400"/>
              <a:buNone/>
            </a:pPr>
            <a:endParaRPr sz="2400" dirty="0"/>
          </a:p>
          <a:p>
            <a:pPr marL="0" lvl="0" indent="0" algn="l" rtl="0">
              <a:lnSpc>
                <a:spcPct val="90000"/>
              </a:lnSpc>
              <a:spcBef>
                <a:spcPts val="1000"/>
              </a:spcBef>
              <a:spcAft>
                <a:spcPts val="0"/>
              </a:spcAft>
              <a:buClr>
                <a:schemeClr val="dk1"/>
              </a:buClr>
              <a:buSzPts val="2400"/>
              <a:buNone/>
            </a:pPr>
            <a:endParaRPr sz="2400" dirty="0"/>
          </a:p>
          <a:p>
            <a:pPr marL="0" lvl="0" indent="0" algn="l" rtl="0">
              <a:lnSpc>
                <a:spcPct val="90000"/>
              </a:lnSpc>
              <a:spcBef>
                <a:spcPts val="1000"/>
              </a:spcBef>
              <a:spcAft>
                <a:spcPts val="0"/>
              </a:spcAft>
              <a:buClr>
                <a:schemeClr val="dk1"/>
              </a:buClr>
              <a:buSzPts val="2400"/>
              <a:buNone/>
            </a:pPr>
            <a:endParaRPr sz="2400" dirty="0"/>
          </a:p>
          <a:p>
            <a:pPr marL="0" lvl="0" indent="0" algn="ctr" rtl="0">
              <a:lnSpc>
                <a:spcPct val="90000"/>
              </a:lnSpc>
              <a:spcBef>
                <a:spcPts val="1000"/>
              </a:spcBef>
              <a:spcAft>
                <a:spcPts val="0"/>
              </a:spcAft>
              <a:buClr>
                <a:schemeClr val="dk1"/>
              </a:buClr>
              <a:buSzPts val="2400"/>
              <a:buNone/>
            </a:pPr>
            <a:endParaRPr sz="2400" dirty="0"/>
          </a:p>
          <a:p>
            <a:pPr marL="0" lvl="0" indent="0" algn="ctr" rtl="0">
              <a:lnSpc>
                <a:spcPct val="90000"/>
              </a:lnSpc>
              <a:spcBef>
                <a:spcPts val="1000"/>
              </a:spcBef>
              <a:spcAft>
                <a:spcPts val="0"/>
              </a:spcAft>
              <a:buClr>
                <a:schemeClr val="dk1"/>
              </a:buClr>
              <a:buSzPts val="2400"/>
              <a:buNone/>
            </a:pPr>
            <a:r>
              <a:rPr lang="en-GB" sz="2400" dirty="0"/>
              <a:t>Consider how you could be creative to capture and identify young person’s thinking traps?</a:t>
            </a:r>
            <a:endParaRPr dirty="0"/>
          </a:p>
          <a:p>
            <a:pPr marL="0" lvl="0" indent="152400" algn="l" rtl="0">
              <a:lnSpc>
                <a:spcPct val="90000"/>
              </a:lnSpc>
              <a:spcBef>
                <a:spcPts val="1000"/>
              </a:spcBef>
              <a:spcAft>
                <a:spcPts val="0"/>
              </a:spcAft>
              <a:buClr>
                <a:schemeClr val="dk1"/>
              </a:buClr>
              <a:buSzPts val="2400"/>
              <a:buNone/>
            </a:pPr>
            <a:endParaRPr sz="2400" dirty="0"/>
          </a:p>
        </p:txBody>
      </p:sp>
      <p:pic>
        <p:nvPicPr>
          <p:cNvPr id="2237" name="Google Shape;2237;p149"/>
          <p:cNvPicPr preferRelativeResize="0"/>
          <p:nvPr/>
        </p:nvPicPr>
        <p:blipFill rotWithShape="1">
          <a:blip r:embed="rId3">
            <a:alphaModFix/>
            <a:extLst>
              <a:ext uri="{BEBA8EAE-BF5A-486C-A8C5-ECC9F3942E4B}">
                <a14:imgProps xmlns:a14="http://schemas.microsoft.com/office/drawing/2010/main">
                  <a14:imgLayer r:embed="rId4">
                    <a14:imgEffect>
                      <a14:colorTemperature colorTemp="11200"/>
                    </a14:imgEffect>
                  </a14:imgLayer>
                </a14:imgProps>
              </a:ext>
            </a:extLst>
          </a:blip>
          <a:srcRect/>
          <a:stretch/>
        </p:blipFill>
        <p:spPr>
          <a:xfrm>
            <a:off x="6904709" y="1855346"/>
            <a:ext cx="4475531" cy="3144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238" name="Google Shape;2238;p149" descr="Users"/>
          <p:cNvPicPr preferRelativeResize="0"/>
          <p:nvPr/>
        </p:nvPicPr>
        <p:blipFill rotWithShape="1">
          <a:blip r:embed="rId5">
            <a:alphaModFix/>
          </a:blip>
          <a:srcRect/>
          <a:stretch/>
        </p:blipFill>
        <p:spPr>
          <a:xfrm>
            <a:off x="2592355" y="2626568"/>
            <a:ext cx="2063137" cy="20058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43"/>
        <p:cNvGrpSpPr/>
        <p:nvPr/>
      </p:nvGrpSpPr>
      <p:grpSpPr>
        <a:xfrm>
          <a:off x="0" y="0"/>
          <a:ext cx="0" cy="0"/>
          <a:chOff x="0" y="0"/>
          <a:chExt cx="0" cy="0"/>
        </a:xfrm>
      </p:grpSpPr>
      <p:sp>
        <p:nvSpPr>
          <p:cNvPr id="2244" name="Google Shape;2244;p150"/>
          <p:cNvSpPr txBox="1">
            <a:spLocks noGrp="1"/>
          </p:cNvSpPr>
          <p:nvPr>
            <p:ph type="title" idx="4294967295"/>
          </p:nvPr>
        </p:nvSpPr>
        <p:spPr>
          <a:xfrm>
            <a:off x="549514" y="414771"/>
            <a:ext cx="10515600" cy="13477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GB" sz="4000" dirty="0"/>
              <a:t>Socratic questioning</a:t>
            </a:r>
            <a:endParaRPr sz="4000" dirty="0"/>
          </a:p>
        </p:txBody>
      </p:sp>
      <p:grpSp>
        <p:nvGrpSpPr>
          <p:cNvPr id="2245" name="Google Shape;2245;p150"/>
          <p:cNvGrpSpPr/>
          <p:nvPr/>
        </p:nvGrpSpPr>
        <p:grpSpPr>
          <a:xfrm>
            <a:off x="570296" y="1487518"/>
            <a:ext cx="10494818" cy="4281817"/>
            <a:chOff x="0" y="0"/>
            <a:chExt cx="10494818" cy="4281817"/>
          </a:xfrm>
        </p:grpSpPr>
        <p:cxnSp>
          <p:nvCxnSpPr>
            <p:cNvPr id="2246" name="Google Shape;2246;p150"/>
            <p:cNvCxnSpPr/>
            <p:nvPr/>
          </p:nvCxnSpPr>
          <p:spPr>
            <a:xfrm>
              <a:off x="0" y="0"/>
              <a:ext cx="10494818"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47" name="Google Shape;2247;p150"/>
            <p:cNvSpPr/>
            <p:nvPr/>
          </p:nvSpPr>
          <p:spPr>
            <a:xfrm>
              <a:off x="0" y="0"/>
              <a:ext cx="10494818" cy="10704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150"/>
            <p:cNvSpPr txBox="1"/>
            <p:nvPr/>
          </p:nvSpPr>
          <p:spPr>
            <a:xfrm>
              <a:off x="0" y="0"/>
              <a:ext cx="10494818" cy="1070454"/>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dk1"/>
                </a:buClr>
                <a:buSzPts val="2100"/>
                <a:buFont typeface="Calibri"/>
                <a:buNone/>
              </a:pPr>
              <a:r>
                <a:rPr lang="en-GB" sz="2100" dirty="0">
                  <a:solidFill>
                    <a:schemeClr val="dk1"/>
                  </a:solidFill>
                  <a:latin typeface="Calibri"/>
                  <a:ea typeface="Calibri"/>
                  <a:cs typeface="Calibri"/>
                  <a:sym typeface="Calibri"/>
                </a:rPr>
                <a:t>Originates from Socrates, a Philosopher living in Athens around 400 BC, who spent his time in the marketplace in Athens encouraging young men of Athens to question the truth of popular opinion using questions to help students reach a conclusion without directly instructing them.</a:t>
              </a:r>
              <a:endParaRPr sz="2100" dirty="0">
                <a:solidFill>
                  <a:schemeClr val="dk1"/>
                </a:solidFill>
                <a:latin typeface="Calibri"/>
                <a:ea typeface="Calibri"/>
                <a:cs typeface="Calibri"/>
                <a:sym typeface="Calibri"/>
              </a:endParaRPr>
            </a:p>
          </p:txBody>
        </p:sp>
        <p:cxnSp>
          <p:nvCxnSpPr>
            <p:cNvPr id="2249" name="Google Shape;2249;p150"/>
            <p:cNvCxnSpPr/>
            <p:nvPr/>
          </p:nvCxnSpPr>
          <p:spPr>
            <a:xfrm>
              <a:off x="0" y="1070454"/>
              <a:ext cx="10494818"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50" name="Google Shape;2250;p150"/>
            <p:cNvSpPr/>
            <p:nvPr/>
          </p:nvSpPr>
          <p:spPr>
            <a:xfrm>
              <a:off x="0" y="1070454"/>
              <a:ext cx="10494818" cy="10704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150"/>
            <p:cNvSpPr txBox="1"/>
            <p:nvPr/>
          </p:nvSpPr>
          <p:spPr>
            <a:xfrm>
              <a:off x="0" y="1070454"/>
              <a:ext cx="10494818" cy="1070454"/>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dk1"/>
                </a:buClr>
                <a:buSzPts val="2100"/>
                <a:buFont typeface="Calibri"/>
                <a:buNone/>
              </a:pPr>
              <a:r>
                <a:rPr lang="en-GB" sz="2100" dirty="0">
                  <a:solidFill>
                    <a:schemeClr val="dk1"/>
                  </a:solidFill>
                  <a:latin typeface="Calibri"/>
                  <a:ea typeface="Calibri"/>
                  <a:cs typeface="Calibri"/>
                  <a:sym typeface="Calibri"/>
                </a:rPr>
                <a:t>Helps foster critical thinking around an individual’s beliefs using probing questions as a way to explore complex ideas, uncover assumptions and challenge cognitive biases/ thinking traps.</a:t>
              </a:r>
              <a:endParaRPr sz="2100" dirty="0">
                <a:solidFill>
                  <a:schemeClr val="dk1"/>
                </a:solidFill>
                <a:latin typeface="Calibri"/>
                <a:ea typeface="Calibri"/>
                <a:cs typeface="Calibri"/>
                <a:sym typeface="Calibri"/>
              </a:endParaRPr>
            </a:p>
          </p:txBody>
        </p:sp>
        <p:cxnSp>
          <p:nvCxnSpPr>
            <p:cNvPr id="2252" name="Google Shape;2252;p150"/>
            <p:cNvCxnSpPr/>
            <p:nvPr/>
          </p:nvCxnSpPr>
          <p:spPr>
            <a:xfrm>
              <a:off x="0" y="2140908"/>
              <a:ext cx="10494818"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53" name="Google Shape;2253;p150"/>
            <p:cNvSpPr/>
            <p:nvPr/>
          </p:nvSpPr>
          <p:spPr>
            <a:xfrm>
              <a:off x="0" y="2140908"/>
              <a:ext cx="10494818" cy="10704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150"/>
            <p:cNvSpPr txBox="1"/>
            <p:nvPr/>
          </p:nvSpPr>
          <p:spPr>
            <a:xfrm>
              <a:off x="0" y="2140908"/>
              <a:ext cx="10494818" cy="1070454"/>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dk1"/>
                </a:buClr>
                <a:buSzPts val="2100"/>
                <a:buFont typeface="Calibri"/>
                <a:buNone/>
              </a:pPr>
              <a:r>
                <a:rPr lang="en-GB" sz="2100">
                  <a:solidFill>
                    <a:schemeClr val="dk1"/>
                  </a:solidFill>
                  <a:latin typeface="Calibri"/>
                  <a:ea typeface="Calibri"/>
                  <a:cs typeface="Calibri"/>
                  <a:sym typeface="Calibri"/>
                </a:rPr>
                <a:t>Encourages curiosity and teaches an individual to question their own thoughts in a gentle, empathic, guided manner.</a:t>
              </a:r>
              <a:endParaRPr sz="2100">
                <a:solidFill>
                  <a:schemeClr val="dk1"/>
                </a:solidFill>
                <a:latin typeface="Calibri"/>
                <a:ea typeface="Calibri"/>
                <a:cs typeface="Calibri"/>
                <a:sym typeface="Calibri"/>
              </a:endParaRPr>
            </a:p>
          </p:txBody>
        </p:sp>
        <p:cxnSp>
          <p:nvCxnSpPr>
            <p:cNvPr id="2255" name="Google Shape;2255;p150"/>
            <p:cNvCxnSpPr/>
            <p:nvPr/>
          </p:nvCxnSpPr>
          <p:spPr>
            <a:xfrm>
              <a:off x="0" y="3211363"/>
              <a:ext cx="10494818"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56" name="Google Shape;2256;p150"/>
            <p:cNvSpPr/>
            <p:nvPr/>
          </p:nvSpPr>
          <p:spPr>
            <a:xfrm>
              <a:off x="0" y="3211363"/>
              <a:ext cx="10494818" cy="10704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150"/>
            <p:cNvSpPr txBox="1"/>
            <p:nvPr/>
          </p:nvSpPr>
          <p:spPr>
            <a:xfrm>
              <a:off x="0" y="3211363"/>
              <a:ext cx="10494818" cy="1070454"/>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dk1"/>
                </a:buClr>
                <a:buSzPts val="2100"/>
                <a:buFont typeface="Calibri"/>
                <a:buNone/>
              </a:pPr>
              <a:r>
                <a:rPr lang="en-GB" sz="2100">
                  <a:solidFill>
                    <a:schemeClr val="dk1"/>
                  </a:solidFill>
                  <a:latin typeface="Calibri"/>
                  <a:ea typeface="Calibri"/>
                  <a:cs typeface="Calibri"/>
                  <a:sym typeface="Calibri"/>
                </a:rPr>
                <a:t>Commonly referred to as Socratic Dialogue due to the </a:t>
              </a:r>
              <a:r>
                <a:rPr lang="en-GB" sz="2100" b="1">
                  <a:solidFill>
                    <a:schemeClr val="dk1"/>
                  </a:solidFill>
                  <a:latin typeface="Calibri"/>
                  <a:ea typeface="Calibri"/>
                  <a:cs typeface="Calibri"/>
                  <a:sym typeface="Calibri"/>
                </a:rPr>
                <a:t>gentle, curious </a:t>
              </a:r>
              <a:r>
                <a:rPr lang="en-GB" sz="2100">
                  <a:solidFill>
                    <a:schemeClr val="dk1"/>
                  </a:solidFill>
                  <a:latin typeface="Calibri"/>
                  <a:ea typeface="Calibri"/>
                  <a:cs typeface="Calibri"/>
                  <a:sym typeface="Calibri"/>
                </a:rPr>
                <a:t>approach rather than a bombardment of questions. </a:t>
              </a:r>
              <a:endParaRPr sz="2100">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5">
          <a:extLst>
            <a:ext uri="{FF2B5EF4-FFF2-40B4-BE49-F238E27FC236}">
              <a16:creationId xmlns:a16="http://schemas.microsoft.com/office/drawing/2014/main" id="{48929B81-955B-E80F-1758-DBAC1BCE65B1}"/>
            </a:ext>
          </a:extLst>
        </p:cNvPr>
        <p:cNvGrpSpPr/>
        <p:nvPr/>
      </p:nvGrpSpPr>
      <p:grpSpPr>
        <a:xfrm>
          <a:off x="0" y="0"/>
          <a:ext cx="0" cy="0"/>
          <a:chOff x="0" y="0"/>
          <a:chExt cx="0" cy="0"/>
        </a:xfrm>
      </p:grpSpPr>
      <p:sp>
        <p:nvSpPr>
          <p:cNvPr id="8" name="Google Shape;1857;p123">
            <a:extLst>
              <a:ext uri="{FF2B5EF4-FFF2-40B4-BE49-F238E27FC236}">
                <a16:creationId xmlns:a16="http://schemas.microsoft.com/office/drawing/2014/main" id="{C7869C98-DAB1-4BD2-F8DD-DE3B4D2AF60D}"/>
              </a:ext>
            </a:extLst>
          </p:cNvPr>
          <p:cNvSpPr txBox="1">
            <a:spLocks/>
          </p:cNvSpPr>
          <p:nvPr/>
        </p:nvSpPr>
        <p:spPr>
          <a:xfrm>
            <a:off x="468049" y="238262"/>
            <a:ext cx="10626725" cy="10620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3F3F3F"/>
              </a:buClr>
              <a:buSzPts val="4000"/>
            </a:pPr>
            <a:r>
              <a:rPr lang="en-GB" sz="4000" kern="0" dirty="0">
                <a:solidFill>
                  <a:srgbClr val="3F3F3F"/>
                </a:solidFill>
              </a:rPr>
              <a:t>Progressive muscle relaxation</a:t>
            </a:r>
            <a:endParaRPr lang="en-GB" kern="0" dirty="0"/>
          </a:p>
        </p:txBody>
      </p:sp>
      <p:sp>
        <p:nvSpPr>
          <p:cNvPr id="11" name="Google Shape;1858;p123">
            <a:extLst>
              <a:ext uri="{FF2B5EF4-FFF2-40B4-BE49-F238E27FC236}">
                <a16:creationId xmlns:a16="http://schemas.microsoft.com/office/drawing/2014/main" id="{76AF561C-124B-2AE5-5A4E-21D73A59984E}"/>
              </a:ext>
            </a:extLst>
          </p:cNvPr>
          <p:cNvSpPr txBox="1">
            <a:spLocks noGrp="1"/>
          </p:cNvSpPr>
          <p:nvPr>
            <p:ph type="body" idx="1"/>
          </p:nvPr>
        </p:nvSpPr>
        <p:spPr>
          <a:xfrm>
            <a:off x="0" y="1020278"/>
            <a:ext cx="10823713" cy="4982071"/>
          </a:xfrm>
          <a:prstGeom prst="rect">
            <a:avLst/>
          </a:prstGeom>
          <a:noFill/>
          <a:ln>
            <a:noFill/>
          </a:ln>
        </p:spPr>
        <p:txBody>
          <a:bodyPr spcFirstLastPara="1" wrap="square" lIns="91425" tIns="45700" rIns="91425" bIns="45700" anchor="ctr" anchorCtr="0">
            <a:normAutofit/>
          </a:bodyPr>
          <a:lstStyle/>
          <a:p>
            <a:pPr marL="685800" marR="0" lvl="1" indent="-228600" algn="l" rtl="0">
              <a:lnSpc>
                <a:spcPct val="90000"/>
              </a:lnSpc>
              <a:spcBef>
                <a:spcPts val="0"/>
              </a:spcBef>
              <a:spcAft>
                <a:spcPts val="0"/>
              </a:spcAft>
              <a:buClr>
                <a:schemeClr val="dk1"/>
              </a:buClr>
              <a:buSzPts val="2000"/>
              <a:buFont typeface="Arial"/>
              <a:buChar char="•"/>
            </a:pPr>
            <a:r>
              <a:rPr lang="en-GB" sz="2000" b="0" i="0" u="none" strike="noStrike" cap="none" dirty="0">
                <a:solidFill>
                  <a:schemeClr val="dk1"/>
                </a:solidFill>
                <a:latin typeface="Calibri"/>
                <a:ea typeface="Calibri"/>
                <a:cs typeface="Calibri"/>
                <a:sym typeface="Calibri"/>
              </a:rPr>
              <a:t>Squeeze both hands as if you are squeezing a lemon &amp; get all of the juice out of them. Hold for count of 5.</a:t>
            </a:r>
            <a:endParaRPr sz="2000" dirty="0"/>
          </a:p>
          <a:p>
            <a:pPr marL="685800" marR="0" lvl="1" indent="-228600" algn="l" rtl="0">
              <a:lnSpc>
                <a:spcPct val="90000"/>
              </a:lnSpc>
              <a:spcBef>
                <a:spcPts val="500"/>
              </a:spcBef>
              <a:spcAft>
                <a:spcPts val="0"/>
              </a:spcAft>
              <a:buClr>
                <a:schemeClr val="dk1"/>
              </a:buClr>
              <a:buSzPts val="2000"/>
              <a:buFont typeface="Arial"/>
              <a:buChar char="•"/>
            </a:pPr>
            <a:r>
              <a:rPr lang="en-GB" sz="2000" b="0" i="0" u="none" strike="noStrike" cap="none" dirty="0">
                <a:solidFill>
                  <a:schemeClr val="dk1"/>
                </a:solidFill>
                <a:latin typeface="Calibri"/>
                <a:ea typeface="Calibri"/>
                <a:cs typeface="Calibri"/>
                <a:sym typeface="Calibri"/>
              </a:rPr>
              <a:t>Stretch forward like a cat and or up to the sky as high as you can go. Hold for count of 5.</a:t>
            </a:r>
            <a:endParaRPr sz="2000" dirty="0"/>
          </a:p>
          <a:p>
            <a:pPr marL="685800" marR="0" lvl="1" indent="-228600" algn="l" rtl="0">
              <a:lnSpc>
                <a:spcPct val="90000"/>
              </a:lnSpc>
              <a:spcBef>
                <a:spcPts val="500"/>
              </a:spcBef>
              <a:spcAft>
                <a:spcPts val="0"/>
              </a:spcAft>
              <a:buClr>
                <a:schemeClr val="dk1"/>
              </a:buClr>
              <a:buSzPts val="2000"/>
              <a:buFont typeface="Arial"/>
              <a:buChar char="•"/>
            </a:pPr>
            <a:r>
              <a:rPr lang="en-GB" sz="2000" b="0" i="0" u="none" strike="noStrike" cap="none" dirty="0">
                <a:solidFill>
                  <a:schemeClr val="dk1"/>
                </a:solidFill>
                <a:latin typeface="Calibri"/>
                <a:ea typeface="Calibri"/>
                <a:cs typeface="Calibri"/>
                <a:sym typeface="Calibri"/>
              </a:rPr>
              <a:t>Imagine someone has put an i.e. cube down your back and you are trying to get it out. Pull your shoulders together as close together as you can. Hold for count of 5. </a:t>
            </a:r>
            <a:endParaRPr sz="2000" dirty="0"/>
          </a:p>
          <a:p>
            <a:pPr marL="685800" marR="0" lvl="1" indent="-228600" algn="l" rtl="0">
              <a:lnSpc>
                <a:spcPct val="90000"/>
              </a:lnSpc>
              <a:spcBef>
                <a:spcPts val="500"/>
              </a:spcBef>
              <a:spcAft>
                <a:spcPts val="0"/>
              </a:spcAft>
              <a:buClr>
                <a:schemeClr val="dk1"/>
              </a:buClr>
              <a:buSzPts val="2000"/>
              <a:buFont typeface="Arial"/>
              <a:buChar char="•"/>
            </a:pPr>
            <a:r>
              <a:rPr lang="en-GB" sz="2000" b="0" i="0" u="none" strike="noStrike" cap="none" dirty="0">
                <a:solidFill>
                  <a:schemeClr val="dk1"/>
                </a:solidFill>
                <a:latin typeface="Calibri"/>
                <a:ea typeface="Calibri"/>
                <a:cs typeface="Calibri"/>
                <a:sym typeface="Calibri"/>
              </a:rPr>
              <a:t>Point your toes as hard as you can, like a ballerina or pushing your big toe into sand. Now pull your toes up through the sand, up towards the sky. Try to get your big toe to your shin. Hold for count of 5. </a:t>
            </a:r>
            <a:endParaRPr sz="2000" dirty="0"/>
          </a:p>
          <a:p>
            <a:pPr marL="685800" marR="0" lvl="1" indent="-228600" algn="l" rtl="0">
              <a:lnSpc>
                <a:spcPct val="90000"/>
              </a:lnSpc>
              <a:spcBef>
                <a:spcPts val="500"/>
              </a:spcBef>
              <a:spcAft>
                <a:spcPts val="0"/>
              </a:spcAft>
              <a:buClr>
                <a:schemeClr val="dk1"/>
              </a:buClr>
              <a:buSzPts val="2000"/>
              <a:buFont typeface="Arial"/>
              <a:buChar char="•"/>
            </a:pPr>
            <a:r>
              <a:rPr lang="en-GB" sz="2000" b="0" i="0" u="none" strike="noStrike" cap="none" dirty="0">
                <a:solidFill>
                  <a:schemeClr val="dk1"/>
                </a:solidFill>
                <a:latin typeface="Calibri"/>
                <a:ea typeface="Calibri"/>
                <a:cs typeface="Calibri"/>
                <a:sym typeface="Calibri"/>
              </a:rPr>
              <a:t>Tighten your stomach as though someone is going to drop a ball on it. Hold for count of 5. </a:t>
            </a:r>
            <a:endParaRPr sz="2000" dirty="0"/>
          </a:p>
          <a:p>
            <a:pPr marL="685800" marR="0" lvl="1" indent="-228600" algn="l" rtl="0">
              <a:lnSpc>
                <a:spcPct val="90000"/>
              </a:lnSpc>
              <a:spcBef>
                <a:spcPts val="500"/>
              </a:spcBef>
              <a:spcAft>
                <a:spcPts val="0"/>
              </a:spcAft>
              <a:buClr>
                <a:schemeClr val="dk1"/>
              </a:buClr>
              <a:buSzPts val="2000"/>
              <a:buFont typeface="Arial"/>
              <a:buChar char="•"/>
            </a:pPr>
            <a:r>
              <a:rPr lang="en-GB" sz="2000" b="0" i="0" u="none" strike="noStrike" cap="none" dirty="0">
                <a:solidFill>
                  <a:schemeClr val="dk1"/>
                </a:solidFill>
                <a:latin typeface="Calibri"/>
                <a:ea typeface="Calibri"/>
                <a:cs typeface="Calibri"/>
                <a:sym typeface="Calibri"/>
              </a:rPr>
              <a:t>Imagine there is a fly on your nose. Scrunch your nose to try and get it off. Then imagine it was moved to your forehead, tighten your face to try and get rid of it, or pull a surprised face, raise your eyebrows and open your mouth. Hold for count of 5. </a:t>
            </a:r>
            <a:endParaRPr sz="2000" dirty="0"/>
          </a:p>
          <a:p>
            <a:pPr marL="685800" marR="0" lvl="1" indent="-120650" algn="l" rtl="0">
              <a:lnSpc>
                <a:spcPct val="90000"/>
              </a:lnSpc>
              <a:spcBef>
                <a:spcPts val="500"/>
              </a:spcBef>
              <a:spcAft>
                <a:spcPts val="0"/>
              </a:spcAft>
              <a:buClr>
                <a:schemeClr val="dk1"/>
              </a:buClr>
              <a:buSzPts val="1700"/>
              <a:buFont typeface="Arial"/>
              <a:buNone/>
            </a:pPr>
            <a:endParaRPr sz="1700" b="0" i="0" u="none" strike="noStrike" cap="none" dirty="0">
              <a:solidFill>
                <a:schemeClr val="dk1"/>
              </a:solidFill>
              <a:latin typeface="Calibri"/>
              <a:ea typeface="Calibri"/>
              <a:cs typeface="Calibri"/>
              <a:sym typeface="Calibri"/>
            </a:endParaRPr>
          </a:p>
        </p:txBody>
      </p:sp>
      <p:pic>
        <p:nvPicPr>
          <p:cNvPr id="13" name="Google Shape;1860;p123" descr="Users">
            <a:extLst>
              <a:ext uri="{FF2B5EF4-FFF2-40B4-BE49-F238E27FC236}">
                <a16:creationId xmlns:a16="http://schemas.microsoft.com/office/drawing/2014/main" id="{AA907FDE-EA42-6230-2C7C-6302684FE63D}"/>
              </a:ext>
            </a:extLst>
          </p:cNvPr>
          <p:cNvPicPr preferRelativeResize="0"/>
          <p:nvPr/>
        </p:nvPicPr>
        <p:blipFill rotWithShape="1">
          <a:blip r:embed="rId4">
            <a:alphaModFix/>
          </a:blip>
          <a:srcRect/>
          <a:stretch/>
        </p:blipFill>
        <p:spPr>
          <a:xfrm>
            <a:off x="8941285" y="5217509"/>
            <a:ext cx="1218381" cy="1064862"/>
          </a:xfrm>
          <a:prstGeom prst="rect">
            <a:avLst/>
          </a:prstGeom>
          <a:noFill/>
          <a:ln>
            <a:noFill/>
          </a:ln>
        </p:spPr>
      </p:pic>
      <p:pic>
        <p:nvPicPr>
          <p:cNvPr id="15" name="Google Shape;1859;p123" descr="Document">
            <a:extLst>
              <a:ext uri="{FF2B5EF4-FFF2-40B4-BE49-F238E27FC236}">
                <a16:creationId xmlns:a16="http://schemas.microsoft.com/office/drawing/2014/main" id="{C6CD312E-41D0-7563-0949-D856201E41D4}"/>
              </a:ext>
            </a:extLst>
          </p:cNvPr>
          <p:cNvPicPr preferRelativeResize="0"/>
          <p:nvPr/>
        </p:nvPicPr>
        <p:blipFill rotWithShape="1">
          <a:blip r:embed="rId5">
            <a:alphaModFix/>
          </a:blip>
          <a:srcRect/>
          <a:stretch/>
        </p:blipFill>
        <p:spPr>
          <a:xfrm>
            <a:off x="10408974" y="5292740"/>
            <a:ext cx="914400" cy="914400"/>
          </a:xfrm>
          <a:prstGeom prst="rect">
            <a:avLst/>
          </a:prstGeom>
          <a:noFill/>
          <a:ln>
            <a:noFill/>
          </a:ln>
        </p:spPr>
      </p:pic>
    </p:spTree>
    <p:extLst>
      <p:ext uri="{BB962C8B-B14F-4D97-AF65-F5344CB8AC3E}">
        <p14:creationId xmlns:p14="http://schemas.microsoft.com/office/powerpoint/2010/main" val="1659664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62"/>
        <p:cNvGrpSpPr/>
        <p:nvPr/>
      </p:nvGrpSpPr>
      <p:grpSpPr>
        <a:xfrm>
          <a:off x="0" y="0"/>
          <a:ext cx="0" cy="0"/>
          <a:chOff x="0" y="0"/>
          <a:chExt cx="0" cy="0"/>
        </a:xfrm>
      </p:grpSpPr>
      <p:sp>
        <p:nvSpPr>
          <p:cNvPr id="2263" name="Google Shape;2263;p151"/>
          <p:cNvSpPr txBox="1">
            <a:spLocks noGrp="1"/>
          </p:cNvSpPr>
          <p:nvPr>
            <p:ph type="title" idx="4294967295"/>
          </p:nvPr>
        </p:nvSpPr>
        <p:spPr>
          <a:xfrm>
            <a:off x="475271" y="426262"/>
            <a:ext cx="10515600" cy="12795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GB" sz="4000" dirty="0"/>
              <a:t>Socratic </a:t>
            </a:r>
            <a:r>
              <a:rPr lang="en-GB" sz="4000" b="1" dirty="0"/>
              <a:t>Dialogue</a:t>
            </a:r>
            <a:endParaRPr sz="4000" dirty="0"/>
          </a:p>
        </p:txBody>
      </p:sp>
      <p:grpSp>
        <p:nvGrpSpPr>
          <p:cNvPr id="2264" name="Google Shape;2264;p151"/>
          <p:cNvGrpSpPr/>
          <p:nvPr/>
        </p:nvGrpSpPr>
        <p:grpSpPr>
          <a:xfrm>
            <a:off x="475271" y="1486133"/>
            <a:ext cx="11372172" cy="4239489"/>
            <a:chOff x="0" y="0"/>
            <a:chExt cx="10446325" cy="4239489"/>
          </a:xfrm>
        </p:grpSpPr>
        <p:cxnSp>
          <p:nvCxnSpPr>
            <p:cNvPr id="2265" name="Google Shape;2265;p151"/>
            <p:cNvCxnSpPr/>
            <p:nvPr/>
          </p:nvCxnSpPr>
          <p:spPr>
            <a:xfrm>
              <a:off x="0" y="0"/>
              <a:ext cx="1044632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66" name="Google Shape;2266;p151"/>
            <p:cNvSpPr/>
            <p:nvPr/>
          </p:nvSpPr>
          <p:spPr>
            <a:xfrm>
              <a:off x="0" y="0"/>
              <a:ext cx="10446325" cy="10598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7" name="Google Shape;2267;p151"/>
            <p:cNvSpPr txBox="1"/>
            <p:nvPr/>
          </p:nvSpPr>
          <p:spPr>
            <a:xfrm>
              <a:off x="0" y="0"/>
              <a:ext cx="10446325" cy="1059872"/>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chemeClr val="dk1"/>
                </a:buClr>
                <a:buSzPts val="2000"/>
                <a:buFont typeface="Calibri"/>
                <a:buNone/>
              </a:pPr>
              <a:r>
                <a:rPr lang="en-GB" sz="2400">
                  <a:solidFill>
                    <a:schemeClr val="dk1"/>
                  </a:solidFill>
                  <a:latin typeface="Calibri"/>
                  <a:ea typeface="Calibri"/>
                  <a:cs typeface="Calibri"/>
                  <a:sym typeface="Calibri"/>
                </a:rPr>
                <a:t>Does not seek tell an individual that their thoughts are inaccurate and persuade them to adopt a different point of view.</a:t>
              </a:r>
              <a:endParaRPr sz="2400">
                <a:solidFill>
                  <a:schemeClr val="dk1"/>
                </a:solidFill>
                <a:latin typeface="Calibri"/>
                <a:ea typeface="Calibri"/>
                <a:cs typeface="Calibri"/>
                <a:sym typeface="Calibri"/>
              </a:endParaRPr>
            </a:p>
          </p:txBody>
        </p:sp>
        <p:cxnSp>
          <p:nvCxnSpPr>
            <p:cNvPr id="2268" name="Google Shape;2268;p151"/>
            <p:cNvCxnSpPr/>
            <p:nvPr/>
          </p:nvCxnSpPr>
          <p:spPr>
            <a:xfrm>
              <a:off x="0" y="1059872"/>
              <a:ext cx="1044632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69" name="Google Shape;2269;p151"/>
            <p:cNvSpPr/>
            <p:nvPr/>
          </p:nvSpPr>
          <p:spPr>
            <a:xfrm>
              <a:off x="0" y="1059872"/>
              <a:ext cx="10446325" cy="10598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0" name="Google Shape;2270;p151"/>
            <p:cNvSpPr txBox="1"/>
            <p:nvPr/>
          </p:nvSpPr>
          <p:spPr>
            <a:xfrm>
              <a:off x="0" y="1059872"/>
              <a:ext cx="10446325" cy="1059872"/>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chemeClr val="dk1"/>
                </a:buClr>
                <a:buSzPts val="2000"/>
                <a:buFont typeface="Calibri"/>
                <a:buNone/>
              </a:pPr>
              <a:r>
                <a:rPr lang="en-GB" sz="2400" dirty="0">
                  <a:solidFill>
                    <a:schemeClr val="dk1"/>
                  </a:solidFill>
                  <a:latin typeface="Calibri"/>
                  <a:ea typeface="Calibri"/>
                  <a:cs typeface="Calibri"/>
                  <a:sym typeface="Calibri"/>
                </a:rPr>
                <a:t>Rather, it nurtures a collaborative, reflective approach so that an individual can work together with their “guide” to discover new ideas and possibilities. </a:t>
              </a:r>
              <a:endParaRPr sz="2400" dirty="0">
                <a:solidFill>
                  <a:schemeClr val="dk1"/>
                </a:solidFill>
                <a:latin typeface="Calibri"/>
                <a:ea typeface="Calibri"/>
                <a:cs typeface="Calibri"/>
                <a:sym typeface="Calibri"/>
              </a:endParaRPr>
            </a:p>
          </p:txBody>
        </p:sp>
        <p:cxnSp>
          <p:nvCxnSpPr>
            <p:cNvPr id="2271" name="Google Shape;2271;p151"/>
            <p:cNvCxnSpPr/>
            <p:nvPr/>
          </p:nvCxnSpPr>
          <p:spPr>
            <a:xfrm>
              <a:off x="0" y="2119745"/>
              <a:ext cx="1044632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72" name="Google Shape;2272;p151"/>
            <p:cNvSpPr/>
            <p:nvPr/>
          </p:nvSpPr>
          <p:spPr>
            <a:xfrm>
              <a:off x="0" y="2119745"/>
              <a:ext cx="10446325" cy="10598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3" name="Google Shape;2273;p151"/>
            <p:cNvSpPr txBox="1"/>
            <p:nvPr/>
          </p:nvSpPr>
          <p:spPr>
            <a:xfrm>
              <a:off x="0" y="2119745"/>
              <a:ext cx="10446325" cy="1059872"/>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chemeClr val="dk1"/>
                </a:buClr>
                <a:buSzPts val="2000"/>
                <a:buFont typeface="Calibri"/>
                <a:buNone/>
              </a:pPr>
              <a:r>
                <a:rPr lang="en-GB" sz="2400" dirty="0">
                  <a:solidFill>
                    <a:schemeClr val="dk1"/>
                  </a:solidFill>
                  <a:latin typeface="Calibri"/>
                  <a:ea typeface="Calibri"/>
                  <a:cs typeface="Calibri"/>
                  <a:sym typeface="Calibri"/>
                </a:rPr>
                <a:t>Requires “guide” to listen with a genuine curiosity rather than assuming that they are telling or guiding an individual to the “correct” answer.</a:t>
              </a:r>
              <a:endParaRPr sz="2400" dirty="0">
                <a:solidFill>
                  <a:schemeClr val="dk1"/>
                </a:solidFill>
                <a:latin typeface="Calibri"/>
                <a:ea typeface="Calibri"/>
                <a:cs typeface="Calibri"/>
                <a:sym typeface="Calibri"/>
              </a:endParaRPr>
            </a:p>
          </p:txBody>
        </p:sp>
        <p:cxnSp>
          <p:nvCxnSpPr>
            <p:cNvPr id="2274" name="Google Shape;2274;p151"/>
            <p:cNvCxnSpPr/>
            <p:nvPr/>
          </p:nvCxnSpPr>
          <p:spPr>
            <a:xfrm>
              <a:off x="0" y="3179617"/>
              <a:ext cx="1044632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275" name="Google Shape;2275;p151"/>
            <p:cNvSpPr/>
            <p:nvPr/>
          </p:nvSpPr>
          <p:spPr>
            <a:xfrm>
              <a:off x="0" y="3179617"/>
              <a:ext cx="10446325" cy="10598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6" name="Google Shape;2276;p151"/>
            <p:cNvSpPr txBox="1"/>
            <p:nvPr/>
          </p:nvSpPr>
          <p:spPr>
            <a:xfrm>
              <a:off x="0" y="3179617"/>
              <a:ext cx="10446325" cy="1059872"/>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chemeClr val="dk1"/>
                </a:buClr>
                <a:buSzPts val="2000"/>
                <a:buFont typeface="Calibri"/>
                <a:buNone/>
              </a:pPr>
              <a:r>
                <a:rPr lang="en-GB" sz="2400" dirty="0">
                  <a:solidFill>
                    <a:schemeClr val="dk1"/>
                  </a:solidFill>
                  <a:latin typeface="Calibri"/>
                  <a:ea typeface="Calibri"/>
                  <a:cs typeface="Calibri"/>
                  <a:sym typeface="Calibri"/>
                </a:rPr>
                <a:t>There is no definite list of question but would include a mixture of open ended and more probing questions.</a:t>
              </a:r>
              <a:endParaRPr sz="2400" dirty="0">
                <a:solidFill>
                  <a:schemeClr val="dk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81"/>
        <p:cNvGrpSpPr/>
        <p:nvPr/>
      </p:nvGrpSpPr>
      <p:grpSpPr>
        <a:xfrm>
          <a:off x="0" y="0"/>
          <a:ext cx="0" cy="0"/>
          <a:chOff x="0" y="0"/>
          <a:chExt cx="0" cy="0"/>
        </a:xfrm>
      </p:grpSpPr>
      <p:sp>
        <p:nvSpPr>
          <p:cNvPr id="2282" name="Google Shape;2282;p152"/>
          <p:cNvSpPr txBox="1">
            <a:spLocks noGrp="1"/>
          </p:cNvSpPr>
          <p:nvPr>
            <p:ph type="title" idx="4294967295"/>
          </p:nvPr>
        </p:nvSpPr>
        <p:spPr>
          <a:xfrm>
            <a:off x="-1715210" y="380517"/>
            <a:ext cx="10575925" cy="120173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4400"/>
              <a:buFont typeface="Calibri"/>
              <a:buNone/>
            </a:pPr>
            <a:r>
              <a:rPr lang="en-GB" sz="4000" dirty="0"/>
              <a:t>Types of Socratic Dialogue</a:t>
            </a:r>
            <a:endParaRPr sz="4000" dirty="0"/>
          </a:p>
        </p:txBody>
      </p:sp>
      <p:grpSp>
        <p:nvGrpSpPr>
          <p:cNvPr id="2283" name="Google Shape;2283;p152"/>
          <p:cNvGrpSpPr/>
          <p:nvPr/>
        </p:nvGrpSpPr>
        <p:grpSpPr>
          <a:xfrm>
            <a:off x="561965" y="1704012"/>
            <a:ext cx="10551234" cy="3449975"/>
            <a:chOff x="2964" y="755277"/>
            <a:chExt cx="10551234" cy="3449975"/>
          </a:xfrm>
        </p:grpSpPr>
        <p:sp>
          <p:nvSpPr>
            <p:cNvPr id="2284" name="Google Shape;2284;p152"/>
            <p:cNvSpPr/>
            <p:nvPr/>
          </p:nvSpPr>
          <p:spPr>
            <a:xfrm>
              <a:off x="2964" y="775632"/>
              <a:ext cx="1574811" cy="706290"/>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152"/>
            <p:cNvSpPr txBox="1"/>
            <p:nvPr/>
          </p:nvSpPr>
          <p:spPr>
            <a:xfrm>
              <a:off x="2964" y="775632"/>
              <a:ext cx="1574811" cy="706290"/>
            </a:xfrm>
            <a:prstGeom prst="rect">
              <a:avLst/>
            </a:prstGeom>
            <a:noFill/>
            <a:ln>
              <a:noFill/>
            </a:ln>
          </p:spPr>
          <p:txBody>
            <a:bodyPr spcFirstLastPara="1" wrap="square" lIns="120900" tIns="69075" rIns="120900" bIns="690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Clarifying thinking &amp; understanding</a:t>
              </a:r>
              <a:endParaRPr sz="1700">
                <a:solidFill>
                  <a:schemeClr val="lt1"/>
                </a:solidFill>
                <a:latin typeface="Calibri"/>
                <a:ea typeface="Calibri"/>
                <a:cs typeface="Calibri"/>
                <a:sym typeface="Calibri"/>
              </a:endParaRPr>
            </a:p>
          </p:txBody>
        </p:sp>
        <p:sp>
          <p:nvSpPr>
            <p:cNvPr id="2286" name="Google Shape;2286;p152"/>
            <p:cNvSpPr/>
            <p:nvPr/>
          </p:nvSpPr>
          <p:spPr>
            <a:xfrm>
              <a:off x="2964" y="1515838"/>
              <a:ext cx="1574811" cy="2666681"/>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152"/>
            <p:cNvSpPr txBox="1"/>
            <p:nvPr/>
          </p:nvSpPr>
          <p:spPr>
            <a:xfrm>
              <a:off x="2964" y="1515838"/>
              <a:ext cx="1574811" cy="2666681"/>
            </a:xfrm>
            <a:prstGeom prst="rect">
              <a:avLst/>
            </a:prstGeom>
            <a:noFill/>
            <a:ln>
              <a:noFill/>
            </a:ln>
          </p:spPr>
          <p:txBody>
            <a:bodyPr spcFirstLastPara="1" wrap="square" lIns="90675" tIns="90675" rIns="120900" bIns="1360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What do you mean by that? </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Can you give me an example?</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Why do you say that?</a:t>
              </a:r>
              <a:endParaRPr sz="1700" b="0" i="0" u="none" strike="noStrike" cap="none">
                <a:solidFill>
                  <a:schemeClr val="dk1"/>
                </a:solidFill>
                <a:latin typeface="Calibri"/>
                <a:ea typeface="Calibri"/>
                <a:cs typeface="Calibri"/>
                <a:sym typeface="Calibri"/>
              </a:endParaRPr>
            </a:p>
          </p:txBody>
        </p:sp>
        <p:sp>
          <p:nvSpPr>
            <p:cNvPr id="2288" name="Google Shape;2288;p152"/>
            <p:cNvSpPr/>
            <p:nvPr/>
          </p:nvSpPr>
          <p:spPr>
            <a:xfrm>
              <a:off x="1798248" y="760978"/>
              <a:ext cx="1574811" cy="726901"/>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152"/>
            <p:cNvSpPr txBox="1"/>
            <p:nvPr/>
          </p:nvSpPr>
          <p:spPr>
            <a:xfrm>
              <a:off x="1798248" y="760978"/>
              <a:ext cx="1574811" cy="726901"/>
            </a:xfrm>
            <a:prstGeom prst="rect">
              <a:avLst/>
            </a:prstGeom>
            <a:noFill/>
            <a:ln>
              <a:noFill/>
            </a:ln>
          </p:spPr>
          <p:txBody>
            <a:bodyPr spcFirstLastPara="1" wrap="square" lIns="120900" tIns="69075" rIns="120900" bIns="690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Challenging assumptions</a:t>
              </a:r>
              <a:endParaRPr sz="1700">
                <a:solidFill>
                  <a:schemeClr val="lt1"/>
                </a:solidFill>
                <a:latin typeface="Calibri"/>
                <a:ea typeface="Calibri"/>
                <a:cs typeface="Calibri"/>
                <a:sym typeface="Calibri"/>
              </a:endParaRPr>
            </a:p>
          </p:txBody>
        </p:sp>
        <p:sp>
          <p:nvSpPr>
            <p:cNvPr id="2290" name="Google Shape;2290;p152"/>
            <p:cNvSpPr/>
            <p:nvPr/>
          </p:nvSpPr>
          <p:spPr>
            <a:xfrm>
              <a:off x="1798248" y="1492489"/>
              <a:ext cx="1574811" cy="2704684"/>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152"/>
            <p:cNvSpPr txBox="1"/>
            <p:nvPr/>
          </p:nvSpPr>
          <p:spPr>
            <a:xfrm>
              <a:off x="1798248" y="1492489"/>
              <a:ext cx="1574811" cy="2704684"/>
            </a:xfrm>
            <a:prstGeom prst="rect">
              <a:avLst/>
            </a:prstGeom>
            <a:noFill/>
            <a:ln>
              <a:noFill/>
            </a:ln>
          </p:spPr>
          <p:txBody>
            <a:bodyPr spcFirstLastPara="1" wrap="square" lIns="90675" tIns="90675" rIns="120900" bIns="1360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Is that always the case?</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How could you prove or disprove this assumption?</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What would happen if?</a:t>
              </a:r>
              <a:endParaRPr sz="1700" b="0" i="0" u="none" strike="noStrike" cap="none">
                <a:solidFill>
                  <a:schemeClr val="dk1"/>
                </a:solidFill>
                <a:latin typeface="Calibri"/>
                <a:ea typeface="Calibri"/>
                <a:cs typeface="Calibri"/>
                <a:sym typeface="Calibri"/>
              </a:endParaRPr>
            </a:p>
          </p:txBody>
        </p:sp>
        <p:sp>
          <p:nvSpPr>
            <p:cNvPr id="2292" name="Google Shape;2292;p152"/>
            <p:cNvSpPr/>
            <p:nvPr/>
          </p:nvSpPr>
          <p:spPr>
            <a:xfrm>
              <a:off x="3593533" y="755277"/>
              <a:ext cx="1574811" cy="730649"/>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152"/>
            <p:cNvSpPr txBox="1"/>
            <p:nvPr/>
          </p:nvSpPr>
          <p:spPr>
            <a:xfrm>
              <a:off x="3593533" y="755277"/>
              <a:ext cx="1574811" cy="730649"/>
            </a:xfrm>
            <a:prstGeom prst="rect">
              <a:avLst/>
            </a:prstGeom>
            <a:noFill/>
            <a:ln>
              <a:noFill/>
            </a:ln>
          </p:spPr>
          <p:txBody>
            <a:bodyPr spcFirstLastPara="1" wrap="square" lIns="120900" tIns="69075" rIns="120900" bIns="690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GB" sz="1700" dirty="0">
                  <a:solidFill>
                    <a:schemeClr val="lt1"/>
                  </a:solidFill>
                  <a:latin typeface="Calibri"/>
                  <a:ea typeface="Calibri"/>
                  <a:cs typeface="Calibri"/>
                  <a:sym typeface="Calibri"/>
                </a:rPr>
                <a:t>Examining evidence and rationale</a:t>
              </a:r>
              <a:endParaRPr sz="1700" dirty="0">
                <a:solidFill>
                  <a:schemeClr val="lt1"/>
                </a:solidFill>
                <a:latin typeface="Calibri"/>
                <a:ea typeface="Calibri"/>
                <a:cs typeface="Calibri"/>
                <a:sym typeface="Calibri"/>
              </a:endParaRPr>
            </a:p>
          </p:txBody>
        </p:sp>
        <p:sp>
          <p:nvSpPr>
            <p:cNvPr id="2294" name="Google Shape;2294;p152"/>
            <p:cNvSpPr/>
            <p:nvPr/>
          </p:nvSpPr>
          <p:spPr>
            <a:xfrm>
              <a:off x="3593533" y="1479132"/>
              <a:ext cx="1574811" cy="2723742"/>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152"/>
            <p:cNvSpPr txBox="1"/>
            <p:nvPr/>
          </p:nvSpPr>
          <p:spPr>
            <a:xfrm>
              <a:off x="3593533" y="1479132"/>
              <a:ext cx="1574811" cy="2723742"/>
            </a:xfrm>
            <a:prstGeom prst="rect">
              <a:avLst/>
            </a:prstGeom>
            <a:noFill/>
            <a:ln>
              <a:noFill/>
            </a:ln>
          </p:spPr>
          <p:txBody>
            <a:bodyPr spcFirstLastPara="1" wrap="square" lIns="90675" tIns="90675" rIns="120900" bIns="1360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What evidence is there…?</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Is there reason to doubt this evidence? Would it stand up in Court?</a:t>
              </a:r>
              <a:endParaRPr sz="1700" b="0" i="0" u="none" strike="noStrike" cap="none">
                <a:solidFill>
                  <a:schemeClr val="dk1"/>
                </a:solidFill>
                <a:latin typeface="Calibri"/>
                <a:ea typeface="Calibri"/>
                <a:cs typeface="Calibri"/>
                <a:sym typeface="Calibri"/>
              </a:endParaRPr>
            </a:p>
          </p:txBody>
        </p:sp>
        <p:sp>
          <p:nvSpPr>
            <p:cNvPr id="2296" name="Google Shape;2296;p152"/>
            <p:cNvSpPr/>
            <p:nvPr/>
          </p:nvSpPr>
          <p:spPr>
            <a:xfrm>
              <a:off x="5388818" y="766925"/>
              <a:ext cx="1574811" cy="727821"/>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152"/>
            <p:cNvSpPr txBox="1"/>
            <p:nvPr/>
          </p:nvSpPr>
          <p:spPr>
            <a:xfrm>
              <a:off x="5388818" y="766925"/>
              <a:ext cx="1574811" cy="727821"/>
            </a:xfrm>
            <a:prstGeom prst="rect">
              <a:avLst/>
            </a:prstGeom>
            <a:noFill/>
            <a:ln>
              <a:noFill/>
            </a:ln>
          </p:spPr>
          <p:txBody>
            <a:bodyPr spcFirstLastPara="1" wrap="square" lIns="120900" tIns="69075" rIns="120900" bIns="690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Considering alternative perspectives</a:t>
              </a:r>
              <a:endParaRPr sz="1700">
                <a:solidFill>
                  <a:schemeClr val="lt1"/>
                </a:solidFill>
                <a:latin typeface="Calibri"/>
                <a:ea typeface="Calibri"/>
                <a:cs typeface="Calibri"/>
                <a:sym typeface="Calibri"/>
              </a:endParaRPr>
            </a:p>
          </p:txBody>
        </p:sp>
        <p:sp>
          <p:nvSpPr>
            <p:cNvPr id="2298" name="Google Shape;2298;p152"/>
            <p:cNvSpPr/>
            <p:nvPr/>
          </p:nvSpPr>
          <p:spPr>
            <a:xfrm>
              <a:off x="5388818" y="1511249"/>
              <a:ext cx="1574811" cy="2679977"/>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152"/>
            <p:cNvSpPr txBox="1"/>
            <p:nvPr/>
          </p:nvSpPr>
          <p:spPr>
            <a:xfrm>
              <a:off x="5388818" y="1511249"/>
              <a:ext cx="1574811" cy="2679977"/>
            </a:xfrm>
            <a:prstGeom prst="rect">
              <a:avLst/>
            </a:prstGeom>
            <a:noFill/>
            <a:ln>
              <a:noFill/>
            </a:ln>
          </p:spPr>
          <p:txBody>
            <a:bodyPr spcFirstLastPara="1" wrap="square" lIns="90675" tIns="90675" rIns="120900" bIns="1360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Is there another way to look at this?</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How would a friend see this?</a:t>
              </a:r>
              <a:endParaRPr sz="1700" b="0" i="0" u="none" strike="noStrike" cap="none">
                <a:solidFill>
                  <a:schemeClr val="dk1"/>
                </a:solidFill>
                <a:latin typeface="Calibri"/>
                <a:ea typeface="Calibri"/>
                <a:cs typeface="Calibri"/>
                <a:sym typeface="Calibri"/>
              </a:endParaRPr>
            </a:p>
          </p:txBody>
        </p:sp>
        <p:sp>
          <p:nvSpPr>
            <p:cNvPr id="2300" name="Google Shape;2300;p152"/>
            <p:cNvSpPr/>
            <p:nvPr/>
          </p:nvSpPr>
          <p:spPr>
            <a:xfrm>
              <a:off x="7184103" y="765265"/>
              <a:ext cx="1574811" cy="723865"/>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152"/>
            <p:cNvSpPr txBox="1"/>
            <p:nvPr/>
          </p:nvSpPr>
          <p:spPr>
            <a:xfrm>
              <a:off x="7184103" y="765265"/>
              <a:ext cx="1574811" cy="723865"/>
            </a:xfrm>
            <a:prstGeom prst="rect">
              <a:avLst/>
            </a:prstGeom>
            <a:noFill/>
            <a:ln>
              <a:noFill/>
            </a:ln>
          </p:spPr>
          <p:txBody>
            <a:bodyPr spcFirstLastPara="1" wrap="square" lIns="120900" tIns="69075" rIns="120900" bIns="690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Considering implications &amp; consequences</a:t>
              </a:r>
              <a:endParaRPr sz="1700">
                <a:solidFill>
                  <a:schemeClr val="lt1"/>
                </a:solidFill>
                <a:latin typeface="Calibri"/>
                <a:ea typeface="Calibri"/>
                <a:cs typeface="Calibri"/>
                <a:sym typeface="Calibri"/>
              </a:endParaRPr>
            </a:p>
          </p:txBody>
        </p:sp>
        <p:sp>
          <p:nvSpPr>
            <p:cNvPr id="2302" name="Google Shape;2302;p152"/>
            <p:cNvSpPr/>
            <p:nvPr/>
          </p:nvSpPr>
          <p:spPr>
            <a:xfrm>
              <a:off x="7184103" y="1511813"/>
              <a:ext cx="1574811" cy="2690574"/>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152"/>
            <p:cNvSpPr txBox="1"/>
            <p:nvPr/>
          </p:nvSpPr>
          <p:spPr>
            <a:xfrm>
              <a:off x="7184103" y="1511813"/>
              <a:ext cx="1574811" cy="2690574"/>
            </a:xfrm>
            <a:prstGeom prst="rect">
              <a:avLst/>
            </a:prstGeom>
            <a:noFill/>
            <a:ln>
              <a:noFill/>
            </a:ln>
          </p:spPr>
          <p:txBody>
            <a:bodyPr spcFirstLastPara="1" wrap="square" lIns="90675" tIns="90675" rIns="120900" bIns="1360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Then what would happen?</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What would happen if everyone felt like this?</a:t>
              </a:r>
              <a:endParaRPr sz="1700" b="0" i="0" u="none" strike="noStrike" cap="none">
                <a:solidFill>
                  <a:schemeClr val="dk1"/>
                </a:solidFill>
                <a:latin typeface="Calibri"/>
                <a:ea typeface="Calibri"/>
                <a:cs typeface="Calibri"/>
                <a:sym typeface="Calibri"/>
              </a:endParaRPr>
            </a:p>
          </p:txBody>
        </p:sp>
        <p:sp>
          <p:nvSpPr>
            <p:cNvPr id="2304" name="Google Shape;2304;p152"/>
            <p:cNvSpPr/>
            <p:nvPr/>
          </p:nvSpPr>
          <p:spPr>
            <a:xfrm>
              <a:off x="8979387" y="762428"/>
              <a:ext cx="1574811" cy="759216"/>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152"/>
            <p:cNvSpPr txBox="1"/>
            <p:nvPr/>
          </p:nvSpPr>
          <p:spPr>
            <a:xfrm>
              <a:off x="8979387" y="762428"/>
              <a:ext cx="1574811" cy="759216"/>
            </a:xfrm>
            <a:prstGeom prst="rect">
              <a:avLst/>
            </a:prstGeom>
            <a:noFill/>
            <a:ln>
              <a:noFill/>
            </a:ln>
          </p:spPr>
          <p:txBody>
            <a:bodyPr spcFirstLastPara="1" wrap="square" lIns="120900" tIns="69075" rIns="120900" bIns="690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Meta questions</a:t>
              </a:r>
              <a:endParaRPr sz="1700">
                <a:solidFill>
                  <a:schemeClr val="lt1"/>
                </a:solidFill>
                <a:latin typeface="Calibri"/>
                <a:ea typeface="Calibri"/>
                <a:cs typeface="Calibri"/>
                <a:sym typeface="Calibri"/>
              </a:endParaRPr>
            </a:p>
          </p:txBody>
        </p:sp>
        <p:sp>
          <p:nvSpPr>
            <p:cNvPr id="2306" name="Google Shape;2306;p152"/>
            <p:cNvSpPr/>
            <p:nvPr/>
          </p:nvSpPr>
          <p:spPr>
            <a:xfrm>
              <a:off x="8976332" y="1538683"/>
              <a:ext cx="1574811" cy="2666569"/>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152"/>
            <p:cNvSpPr txBox="1"/>
            <p:nvPr/>
          </p:nvSpPr>
          <p:spPr>
            <a:xfrm>
              <a:off x="8976332" y="1538683"/>
              <a:ext cx="1574811" cy="2666569"/>
            </a:xfrm>
            <a:prstGeom prst="rect">
              <a:avLst/>
            </a:prstGeom>
            <a:noFill/>
            <a:ln>
              <a:noFill/>
            </a:ln>
          </p:spPr>
          <p:txBody>
            <a:bodyPr spcFirstLastPara="1" wrap="square" lIns="90675" tIns="90675" rIns="120900" bIns="1360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Why do you think that’s an important question?</a:t>
              </a: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n-GB" sz="1700" b="0" i="0" u="none" strike="noStrike" cap="none">
                  <a:solidFill>
                    <a:schemeClr val="dk1"/>
                  </a:solidFill>
                  <a:latin typeface="Calibri"/>
                  <a:ea typeface="Calibri"/>
                  <a:cs typeface="Calibri"/>
                  <a:sym typeface="Calibri"/>
                </a:rPr>
                <a:t>How does that apply to everyday life?</a:t>
              </a:r>
              <a:endParaRPr sz="1700" b="0" i="0" u="none" strike="noStrike" cap="none">
                <a:solidFill>
                  <a:schemeClr val="dk1"/>
                </a:solidFill>
                <a:latin typeface="Calibri"/>
                <a:ea typeface="Calibri"/>
                <a:cs typeface="Calibri"/>
                <a:sym typeface="Calibri"/>
              </a:endParaRPr>
            </a:p>
          </p:txBody>
        </p:sp>
      </p:grpSp>
      <p:pic>
        <p:nvPicPr>
          <p:cNvPr id="2308" name="Google Shape;2308;p152" descr="Document"/>
          <p:cNvPicPr preferRelativeResize="0"/>
          <p:nvPr/>
        </p:nvPicPr>
        <p:blipFill rotWithShape="1">
          <a:blip r:embed="rId3">
            <a:alphaModFix/>
          </a:blip>
          <a:srcRect/>
          <a:stretch/>
        </p:blipFill>
        <p:spPr>
          <a:xfrm>
            <a:off x="8403515" y="152423"/>
            <a:ext cx="914400" cy="914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13"/>
        <p:cNvGrpSpPr/>
        <p:nvPr/>
      </p:nvGrpSpPr>
      <p:grpSpPr>
        <a:xfrm>
          <a:off x="0" y="0"/>
          <a:ext cx="0" cy="0"/>
          <a:chOff x="0" y="0"/>
          <a:chExt cx="0" cy="0"/>
        </a:xfrm>
      </p:grpSpPr>
      <p:sp>
        <p:nvSpPr>
          <p:cNvPr id="2314" name="Google Shape;2314;p153"/>
          <p:cNvSpPr txBox="1">
            <a:spLocks noGrp="1"/>
          </p:cNvSpPr>
          <p:nvPr>
            <p:ph type="title" idx="4294967295"/>
          </p:nvPr>
        </p:nvSpPr>
        <p:spPr>
          <a:xfrm>
            <a:off x="-241790" y="243483"/>
            <a:ext cx="6023113" cy="13446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3F3F3F"/>
              </a:buClr>
              <a:buSzPts val="4400"/>
              <a:buFont typeface="Calibri"/>
              <a:buNone/>
            </a:pPr>
            <a:r>
              <a:rPr lang="en-GB" sz="4000" dirty="0">
                <a:solidFill>
                  <a:srgbClr val="3F3F3F"/>
                </a:solidFill>
              </a:rPr>
              <a:t>Thought challenging</a:t>
            </a:r>
            <a:endParaRPr sz="4000" dirty="0"/>
          </a:p>
        </p:txBody>
      </p:sp>
      <p:grpSp>
        <p:nvGrpSpPr>
          <p:cNvPr id="2315" name="Google Shape;2315;p153"/>
          <p:cNvGrpSpPr/>
          <p:nvPr/>
        </p:nvGrpSpPr>
        <p:grpSpPr>
          <a:xfrm>
            <a:off x="4436256" y="1376018"/>
            <a:ext cx="6970597" cy="4936190"/>
            <a:chOff x="0" y="2087"/>
            <a:chExt cx="6970597" cy="6136274"/>
          </a:xfrm>
        </p:grpSpPr>
        <p:sp>
          <p:nvSpPr>
            <p:cNvPr id="2316" name="Google Shape;2316;p153"/>
            <p:cNvSpPr/>
            <p:nvPr/>
          </p:nvSpPr>
          <p:spPr>
            <a:xfrm>
              <a:off x="0" y="5036499"/>
              <a:ext cx="1742649" cy="1101862"/>
            </a:xfrm>
            <a:prstGeom prst="rect">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153"/>
            <p:cNvSpPr txBox="1"/>
            <p:nvPr/>
          </p:nvSpPr>
          <p:spPr>
            <a:xfrm>
              <a:off x="0" y="5036499"/>
              <a:ext cx="1742649" cy="1101862"/>
            </a:xfrm>
            <a:prstGeom prst="rect">
              <a:avLst/>
            </a:prstGeom>
            <a:noFill/>
            <a:ln>
              <a:noFill/>
            </a:ln>
          </p:spPr>
          <p:txBody>
            <a:bodyPr spcFirstLastPara="1" wrap="square" lIns="123925" tIns="120900" rIns="123925"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GB" sz="1700">
                  <a:solidFill>
                    <a:schemeClr val="lt1"/>
                  </a:solidFill>
                  <a:latin typeface="Calibri"/>
                  <a:ea typeface="Calibri"/>
                  <a:cs typeface="Calibri"/>
                  <a:sym typeface="Calibri"/>
                </a:rPr>
                <a:t>Sum up the evidence </a:t>
              </a:r>
              <a:endParaRPr sz="1700">
                <a:solidFill>
                  <a:schemeClr val="lt1"/>
                </a:solidFill>
                <a:latin typeface="Calibri"/>
                <a:ea typeface="Calibri"/>
                <a:cs typeface="Calibri"/>
                <a:sym typeface="Calibri"/>
              </a:endParaRPr>
            </a:p>
            <a:p>
              <a:pPr marL="0" marR="0" lvl="0" indent="0" algn="ctr" rtl="0">
                <a:lnSpc>
                  <a:spcPct val="90000"/>
                </a:lnSpc>
                <a:spcBef>
                  <a:spcPts val="595"/>
                </a:spcBef>
                <a:spcAft>
                  <a:spcPts val="0"/>
                </a:spcAft>
                <a:buClr>
                  <a:schemeClr val="dk1"/>
                </a:buClr>
                <a:buSzPts val="1700"/>
                <a:buFont typeface="Calibri"/>
                <a:buNone/>
              </a:pPr>
              <a:endParaRPr sz="1700">
                <a:solidFill>
                  <a:schemeClr val="lt1"/>
                </a:solidFill>
                <a:latin typeface="Calibri"/>
                <a:ea typeface="Calibri"/>
                <a:cs typeface="Calibri"/>
                <a:sym typeface="Calibri"/>
              </a:endParaRPr>
            </a:p>
          </p:txBody>
        </p:sp>
        <p:sp>
          <p:nvSpPr>
            <p:cNvPr id="2318" name="Google Shape;2318;p153"/>
            <p:cNvSpPr/>
            <p:nvPr/>
          </p:nvSpPr>
          <p:spPr>
            <a:xfrm>
              <a:off x="1742649" y="5036499"/>
              <a:ext cx="5227948" cy="1101862"/>
            </a:xfrm>
            <a:prstGeom prst="rect">
              <a:avLst/>
            </a:prstGeom>
            <a:solidFill>
              <a:schemeClr val="lt1">
                <a:alpha val="89803"/>
              </a:schemeClr>
            </a:solidFill>
            <a:ln w="12700" cap="flat" cmpd="sng">
              <a:solidFill>
                <a:schemeClr val="dk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153"/>
            <p:cNvSpPr txBox="1"/>
            <p:nvPr/>
          </p:nvSpPr>
          <p:spPr>
            <a:xfrm>
              <a:off x="1742649" y="5036499"/>
              <a:ext cx="5227948" cy="1101862"/>
            </a:xfrm>
            <a:prstGeom prst="rect">
              <a:avLst/>
            </a:prstGeom>
            <a:noFill/>
            <a:ln>
              <a:noFill/>
            </a:ln>
          </p:spPr>
          <p:txBody>
            <a:bodyPr spcFirstLastPara="1" wrap="square" lIns="106025" tIns="203200" rIns="106025" bIns="203200"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Produce a closing statement based on the evidence that is realistic, rational and balanced. </a:t>
              </a:r>
              <a:endParaRPr sz="1600">
                <a:solidFill>
                  <a:schemeClr val="dk1"/>
                </a:solidFill>
                <a:latin typeface="Calibri"/>
                <a:ea typeface="Calibri"/>
                <a:cs typeface="Calibri"/>
                <a:sym typeface="Calibri"/>
              </a:endParaRPr>
            </a:p>
          </p:txBody>
        </p:sp>
        <p:sp>
          <p:nvSpPr>
            <p:cNvPr id="2320" name="Google Shape;2320;p153"/>
            <p:cNvSpPr/>
            <p:nvPr/>
          </p:nvSpPr>
          <p:spPr>
            <a:xfrm rot="10800000">
              <a:off x="0" y="3358362"/>
              <a:ext cx="1742649" cy="1694665"/>
            </a:xfrm>
            <a:prstGeom prst="upArrowCallout">
              <a:avLst>
                <a:gd name="adj1" fmla="val 5000"/>
                <a:gd name="adj2" fmla="val 10000"/>
                <a:gd name="adj3" fmla="val 15000"/>
                <a:gd name="adj4" fmla="val 6497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153"/>
            <p:cNvSpPr txBox="1"/>
            <p:nvPr/>
          </p:nvSpPr>
          <p:spPr>
            <a:xfrm>
              <a:off x="0" y="3358362"/>
              <a:ext cx="1742649" cy="1101532"/>
            </a:xfrm>
            <a:prstGeom prst="rect">
              <a:avLst/>
            </a:prstGeom>
            <a:noFill/>
            <a:ln>
              <a:noFill/>
            </a:ln>
          </p:spPr>
          <p:txBody>
            <a:bodyPr spcFirstLastPara="1" wrap="square" lIns="123925" tIns="113775" rIns="123925" bIns="113775" anchor="ctr" anchorCtr="0">
              <a:noAutofit/>
            </a:bodyPr>
            <a:lstStyle/>
            <a:p>
              <a:pPr marL="0" marR="0" lvl="0" indent="0" algn="ctr" rtl="0">
                <a:lnSpc>
                  <a:spcPct val="90000"/>
                </a:lnSpc>
                <a:spcBef>
                  <a:spcPts val="0"/>
                </a:spcBef>
                <a:spcAft>
                  <a:spcPts val="0"/>
                </a:spcAft>
                <a:buClr>
                  <a:schemeClr val="dk1"/>
                </a:buClr>
                <a:buSzPts val="1600"/>
                <a:buFont typeface="Calibri"/>
                <a:buNone/>
              </a:pPr>
              <a:endParaRPr sz="1600">
                <a:solidFill>
                  <a:schemeClr val="lt1"/>
                </a:solidFill>
                <a:latin typeface="Calibri"/>
                <a:ea typeface="Calibri"/>
                <a:cs typeface="Calibri"/>
                <a:sym typeface="Calibri"/>
              </a:endParaRPr>
            </a:p>
            <a:p>
              <a:pPr marL="0" marR="0" lvl="0" indent="0" algn="ctr" rtl="0">
                <a:lnSpc>
                  <a:spcPct val="90000"/>
                </a:lnSpc>
                <a:spcBef>
                  <a:spcPts val="560"/>
                </a:spcBef>
                <a:spcAft>
                  <a:spcPts val="0"/>
                </a:spcAft>
                <a:buClr>
                  <a:schemeClr val="dk1"/>
                </a:buClr>
                <a:buSzPts val="1600"/>
                <a:buFont typeface="Calibri"/>
                <a:buNone/>
              </a:pPr>
              <a:endParaRPr sz="1600">
                <a:solidFill>
                  <a:schemeClr val="lt1"/>
                </a:solidFill>
                <a:latin typeface="Calibri"/>
                <a:ea typeface="Calibri"/>
                <a:cs typeface="Calibri"/>
                <a:sym typeface="Calibri"/>
              </a:endParaRPr>
            </a:p>
            <a:p>
              <a:pPr marL="0" marR="0" lvl="0" indent="0" algn="ctr" rtl="0">
                <a:lnSpc>
                  <a:spcPct val="90000"/>
                </a:lnSpc>
                <a:spcBef>
                  <a:spcPts val="560"/>
                </a:spcBef>
                <a:spcAft>
                  <a:spcPts val="0"/>
                </a:spcAft>
                <a:buClr>
                  <a:schemeClr val="lt1"/>
                </a:buClr>
                <a:buSzPts val="1600"/>
                <a:buFont typeface="Calibri"/>
                <a:buNone/>
              </a:pPr>
              <a:r>
                <a:rPr lang="en-GB" sz="1600">
                  <a:solidFill>
                    <a:schemeClr val="lt1"/>
                  </a:solidFill>
                  <a:latin typeface="Calibri"/>
                  <a:ea typeface="Calibri"/>
                  <a:cs typeface="Calibri"/>
                  <a:sym typeface="Calibri"/>
                </a:rPr>
                <a:t>Look for evidence against the thought</a:t>
              </a:r>
              <a:endParaRPr/>
            </a:p>
            <a:p>
              <a:pPr marL="0" marR="0" lvl="0" indent="0" algn="ctr" rtl="0">
                <a:lnSpc>
                  <a:spcPct val="90000"/>
                </a:lnSpc>
                <a:spcBef>
                  <a:spcPts val="560"/>
                </a:spcBef>
                <a:spcAft>
                  <a:spcPts val="0"/>
                </a:spcAft>
                <a:buClr>
                  <a:schemeClr val="dk1"/>
                </a:buClr>
                <a:buSzPts val="1600"/>
                <a:buFont typeface="Calibri"/>
                <a:buNone/>
              </a:pPr>
              <a:endParaRPr sz="1600">
                <a:solidFill>
                  <a:schemeClr val="lt1"/>
                </a:solidFill>
                <a:latin typeface="Calibri"/>
                <a:ea typeface="Calibri"/>
                <a:cs typeface="Calibri"/>
                <a:sym typeface="Calibri"/>
              </a:endParaRPr>
            </a:p>
            <a:p>
              <a:pPr marL="0" marR="0" lvl="0" indent="0" algn="ctr" rtl="0">
                <a:lnSpc>
                  <a:spcPct val="90000"/>
                </a:lnSpc>
                <a:spcBef>
                  <a:spcPts val="560"/>
                </a:spcBef>
                <a:spcAft>
                  <a:spcPts val="0"/>
                </a:spcAft>
                <a:buClr>
                  <a:schemeClr val="dk1"/>
                </a:buClr>
                <a:buSzPts val="1600"/>
                <a:buFont typeface="Calibri"/>
                <a:buNone/>
              </a:pPr>
              <a:endParaRPr sz="1600">
                <a:solidFill>
                  <a:schemeClr val="lt1"/>
                </a:solidFill>
                <a:latin typeface="Calibri"/>
                <a:ea typeface="Calibri"/>
                <a:cs typeface="Calibri"/>
                <a:sym typeface="Calibri"/>
              </a:endParaRPr>
            </a:p>
          </p:txBody>
        </p:sp>
        <p:sp>
          <p:nvSpPr>
            <p:cNvPr id="2322" name="Google Shape;2322;p153"/>
            <p:cNvSpPr/>
            <p:nvPr/>
          </p:nvSpPr>
          <p:spPr>
            <a:xfrm>
              <a:off x="1742649" y="3362597"/>
              <a:ext cx="5227948" cy="1093061"/>
            </a:xfrm>
            <a:prstGeom prst="rect">
              <a:avLst/>
            </a:prstGeom>
            <a:solidFill>
              <a:schemeClr val="lt1">
                <a:alpha val="89803"/>
              </a:schemeClr>
            </a:solidFill>
            <a:ln w="12700" cap="flat" cmpd="sng">
              <a:solidFill>
                <a:schemeClr val="dk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153"/>
            <p:cNvSpPr txBox="1"/>
            <p:nvPr/>
          </p:nvSpPr>
          <p:spPr>
            <a:xfrm>
              <a:off x="1742649" y="3362597"/>
              <a:ext cx="5227948" cy="1093061"/>
            </a:xfrm>
            <a:prstGeom prst="rect">
              <a:avLst/>
            </a:prstGeom>
            <a:noFill/>
            <a:ln>
              <a:noFill/>
            </a:ln>
          </p:spPr>
          <p:txBody>
            <a:bodyPr spcFirstLastPara="1" wrap="square" lIns="106025" tIns="203200" rIns="106025" bIns="203200"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What tells you this thought is not totally true all of the time?</a:t>
              </a:r>
              <a:endParaRPr sz="1600">
                <a:solidFill>
                  <a:schemeClr val="dk1"/>
                </a:solidFill>
                <a:latin typeface="Calibri"/>
                <a:ea typeface="Calibri"/>
                <a:cs typeface="Calibri"/>
                <a:sym typeface="Calibri"/>
              </a:endParaRPr>
            </a:p>
            <a:p>
              <a:pPr marL="0" marR="0" lvl="0" indent="0" algn="l" rtl="0">
                <a:lnSpc>
                  <a:spcPct val="90000"/>
                </a:lnSpc>
                <a:spcBef>
                  <a:spcPts val="56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Is the thought opinion rather than fact?</a:t>
              </a:r>
              <a:endParaRPr/>
            </a:p>
            <a:p>
              <a:pPr marL="0" marR="0" lvl="0" indent="0" algn="l" rtl="0">
                <a:lnSpc>
                  <a:spcPct val="90000"/>
                </a:lnSpc>
                <a:spcBef>
                  <a:spcPts val="56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What would the prosecution lawyer say?</a:t>
              </a:r>
              <a:endParaRPr sz="1600">
                <a:solidFill>
                  <a:schemeClr val="dk1"/>
                </a:solidFill>
                <a:latin typeface="Calibri"/>
                <a:ea typeface="Calibri"/>
                <a:cs typeface="Calibri"/>
                <a:sym typeface="Calibri"/>
              </a:endParaRPr>
            </a:p>
          </p:txBody>
        </p:sp>
        <p:sp>
          <p:nvSpPr>
            <p:cNvPr id="2324" name="Google Shape;2324;p153"/>
            <p:cNvSpPr/>
            <p:nvPr/>
          </p:nvSpPr>
          <p:spPr>
            <a:xfrm rot="10800000">
              <a:off x="0" y="1680224"/>
              <a:ext cx="1742649" cy="1694665"/>
            </a:xfrm>
            <a:prstGeom prst="upArrowCallout">
              <a:avLst>
                <a:gd name="adj1" fmla="val 5000"/>
                <a:gd name="adj2" fmla="val 10000"/>
                <a:gd name="adj3" fmla="val 15000"/>
                <a:gd name="adj4" fmla="val 6497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153"/>
            <p:cNvSpPr txBox="1"/>
            <p:nvPr/>
          </p:nvSpPr>
          <p:spPr>
            <a:xfrm>
              <a:off x="0" y="1680224"/>
              <a:ext cx="1742649" cy="1101532"/>
            </a:xfrm>
            <a:prstGeom prst="rect">
              <a:avLst/>
            </a:prstGeom>
            <a:noFill/>
            <a:ln>
              <a:noFill/>
            </a:ln>
          </p:spPr>
          <p:txBody>
            <a:bodyPr spcFirstLastPara="1" wrap="square" lIns="123925" tIns="113775" rIns="123925" bIns="113775" anchor="ctr" anchorCtr="0">
              <a:noAutofit/>
            </a:bodyPr>
            <a:lstStyle/>
            <a:p>
              <a:pPr marL="0" marR="0" lvl="0" indent="0" algn="ctr" rtl="0">
                <a:lnSpc>
                  <a:spcPct val="90000"/>
                </a:lnSpc>
                <a:spcBef>
                  <a:spcPts val="0"/>
                </a:spcBef>
                <a:spcAft>
                  <a:spcPts val="0"/>
                </a:spcAft>
                <a:buClr>
                  <a:schemeClr val="dk1"/>
                </a:buClr>
                <a:buSzPts val="1600"/>
                <a:buFont typeface="Calibri"/>
                <a:buNone/>
              </a:pPr>
              <a:endParaRPr sz="1600">
                <a:solidFill>
                  <a:schemeClr val="lt1"/>
                </a:solidFill>
                <a:latin typeface="Calibri"/>
                <a:ea typeface="Calibri"/>
                <a:cs typeface="Calibri"/>
                <a:sym typeface="Calibri"/>
              </a:endParaRPr>
            </a:p>
            <a:p>
              <a:pPr marL="0" marR="0" lvl="0" indent="0" algn="ctr" rtl="0">
                <a:lnSpc>
                  <a:spcPct val="90000"/>
                </a:lnSpc>
                <a:spcBef>
                  <a:spcPts val="560"/>
                </a:spcBef>
                <a:spcAft>
                  <a:spcPts val="0"/>
                </a:spcAft>
                <a:buClr>
                  <a:schemeClr val="lt1"/>
                </a:buClr>
                <a:buSzPts val="1600"/>
                <a:buFont typeface="Calibri"/>
                <a:buNone/>
              </a:pPr>
              <a:r>
                <a:rPr lang="en-GB" sz="1600">
                  <a:solidFill>
                    <a:schemeClr val="lt1"/>
                  </a:solidFill>
                  <a:latin typeface="Calibri"/>
                  <a:ea typeface="Calibri"/>
                  <a:cs typeface="Calibri"/>
                  <a:sym typeface="Calibri"/>
                </a:rPr>
                <a:t>Look for evidence to support the accuracy of the thought</a:t>
              </a:r>
              <a:endParaRPr/>
            </a:p>
            <a:p>
              <a:pPr marL="0" marR="0" lvl="0" indent="0" algn="ctr" rtl="0">
                <a:lnSpc>
                  <a:spcPct val="90000"/>
                </a:lnSpc>
                <a:spcBef>
                  <a:spcPts val="560"/>
                </a:spcBef>
                <a:spcAft>
                  <a:spcPts val="0"/>
                </a:spcAft>
                <a:buClr>
                  <a:schemeClr val="dk1"/>
                </a:buClr>
                <a:buSzPts val="1600"/>
                <a:buFont typeface="Calibri"/>
                <a:buNone/>
              </a:pPr>
              <a:endParaRPr sz="1600">
                <a:solidFill>
                  <a:schemeClr val="lt1"/>
                </a:solidFill>
                <a:latin typeface="Calibri"/>
                <a:ea typeface="Calibri"/>
                <a:cs typeface="Calibri"/>
                <a:sym typeface="Calibri"/>
              </a:endParaRPr>
            </a:p>
          </p:txBody>
        </p:sp>
        <p:sp>
          <p:nvSpPr>
            <p:cNvPr id="2326" name="Google Shape;2326;p153"/>
            <p:cNvSpPr/>
            <p:nvPr/>
          </p:nvSpPr>
          <p:spPr>
            <a:xfrm>
              <a:off x="1742649" y="1680224"/>
              <a:ext cx="5227948" cy="1101532"/>
            </a:xfrm>
            <a:prstGeom prst="rect">
              <a:avLst/>
            </a:prstGeom>
            <a:solidFill>
              <a:schemeClr val="lt1">
                <a:alpha val="89803"/>
              </a:schemeClr>
            </a:solidFill>
            <a:ln w="12700" cap="flat" cmpd="sng">
              <a:solidFill>
                <a:schemeClr val="dk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153"/>
            <p:cNvSpPr txBox="1"/>
            <p:nvPr/>
          </p:nvSpPr>
          <p:spPr>
            <a:xfrm>
              <a:off x="1742649" y="1680224"/>
              <a:ext cx="5227948" cy="1101532"/>
            </a:xfrm>
            <a:prstGeom prst="rect">
              <a:avLst/>
            </a:prstGeom>
            <a:noFill/>
            <a:ln>
              <a:noFill/>
            </a:ln>
          </p:spPr>
          <p:txBody>
            <a:bodyPr spcFirstLastPara="1" wrap="square" lIns="106025" tIns="228600" rIns="106025" bIns="228600"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What tells you this is true?</a:t>
              </a:r>
              <a:endParaRPr sz="1800">
                <a:solidFill>
                  <a:schemeClr val="dk1"/>
                </a:solidFill>
                <a:latin typeface="Calibri"/>
                <a:ea typeface="Calibri"/>
                <a:cs typeface="Calibri"/>
                <a:sym typeface="Calibri"/>
              </a:endParaRPr>
            </a:p>
            <a:p>
              <a:pPr marL="0" marR="0" lvl="0" indent="0" algn="l" rtl="0">
                <a:lnSpc>
                  <a:spcPct val="90000"/>
                </a:lnSpc>
                <a:spcBef>
                  <a:spcPts val="63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0" marR="0" lvl="0" indent="0" algn="l" rtl="0">
                <a:lnSpc>
                  <a:spcPct val="90000"/>
                </a:lnSpc>
                <a:spcBef>
                  <a:spcPts val="63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What would the defense lawyer say?</a:t>
              </a:r>
              <a:endParaRPr/>
            </a:p>
          </p:txBody>
        </p:sp>
        <p:sp>
          <p:nvSpPr>
            <p:cNvPr id="2328" name="Google Shape;2328;p153"/>
            <p:cNvSpPr/>
            <p:nvPr/>
          </p:nvSpPr>
          <p:spPr>
            <a:xfrm rot="10800000">
              <a:off x="0" y="2087"/>
              <a:ext cx="1742649" cy="1694665"/>
            </a:xfrm>
            <a:prstGeom prst="upArrowCallout">
              <a:avLst>
                <a:gd name="adj1" fmla="val 5000"/>
                <a:gd name="adj2" fmla="val 10000"/>
                <a:gd name="adj3" fmla="val 15000"/>
                <a:gd name="adj4" fmla="val 6497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153"/>
            <p:cNvSpPr txBox="1"/>
            <p:nvPr/>
          </p:nvSpPr>
          <p:spPr>
            <a:xfrm>
              <a:off x="0" y="2087"/>
              <a:ext cx="1742649" cy="1101532"/>
            </a:xfrm>
            <a:prstGeom prst="rect">
              <a:avLst/>
            </a:prstGeom>
            <a:noFill/>
            <a:ln>
              <a:noFill/>
            </a:ln>
          </p:spPr>
          <p:txBody>
            <a:bodyPr spcFirstLastPara="1" wrap="square" lIns="123925" tIns="128000" rIns="123925" bIns="12800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Put the thought in the dock</a:t>
              </a:r>
              <a:endParaRPr/>
            </a:p>
          </p:txBody>
        </p:sp>
        <p:sp>
          <p:nvSpPr>
            <p:cNvPr id="2330" name="Google Shape;2330;p153"/>
            <p:cNvSpPr/>
            <p:nvPr/>
          </p:nvSpPr>
          <p:spPr>
            <a:xfrm>
              <a:off x="1742649" y="2087"/>
              <a:ext cx="5227948" cy="1101532"/>
            </a:xfrm>
            <a:prstGeom prst="rect">
              <a:avLst/>
            </a:prstGeom>
            <a:solidFill>
              <a:schemeClr val="lt1">
                <a:alpha val="89803"/>
              </a:schemeClr>
            </a:solidFill>
            <a:ln w="12700" cap="flat" cmpd="sng">
              <a:solidFill>
                <a:schemeClr val="dk2">
                  <a:alpha val="89803"/>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153"/>
            <p:cNvSpPr txBox="1"/>
            <p:nvPr/>
          </p:nvSpPr>
          <p:spPr>
            <a:xfrm>
              <a:off x="1742649" y="2087"/>
              <a:ext cx="5227948" cy="1101532"/>
            </a:xfrm>
            <a:prstGeom prst="rect">
              <a:avLst/>
            </a:prstGeom>
            <a:noFill/>
            <a:ln>
              <a:noFill/>
            </a:ln>
          </p:spPr>
          <p:txBody>
            <a:bodyPr spcFirstLastPara="1" wrap="square" lIns="106025" tIns="228600" rIns="106025" bIns="228600"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dirty="0">
                  <a:solidFill>
                    <a:schemeClr val="dk1"/>
                  </a:solidFill>
                  <a:latin typeface="Calibri"/>
                  <a:ea typeface="Calibri"/>
                  <a:cs typeface="Calibri"/>
                  <a:sym typeface="Calibri"/>
                </a:rPr>
                <a:t>Identify a thought that you want to test out.</a:t>
              </a:r>
              <a:endParaRPr dirty="0"/>
            </a:p>
          </p:txBody>
        </p:sp>
      </p:grpSp>
      <p:pic>
        <p:nvPicPr>
          <p:cNvPr id="2332" name="Google Shape;2332;p153" descr="Document"/>
          <p:cNvPicPr preferRelativeResize="0"/>
          <p:nvPr/>
        </p:nvPicPr>
        <p:blipFill rotWithShape="1">
          <a:blip r:embed="rId3">
            <a:alphaModFix/>
          </a:blip>
          <a:srcRect/>
          <a:stretch/>
        </p:blipFill>
        <p:spPr>
          <a:xfrm>
            <a:off x="8435071" y="193155"/>
            <a:ext cx="914400" cy="914400"/>
          </a:xfrm>
          <a:prstGeom prst="rect">
            <a:avLst/>
          </a:prstGeom>
          <a:noFill/>
          <a:ln>
            <a:noFill/>
          </a:ln>
        </p:spPr>
      </p:pic>
      <p:pic>
        <p:nvPicPr>
          <p:cNvPr id="2333" name="Google Shape;2333;p153"/>
          <p:cNvPicPr preferRelativeResize="0"/>
          <p:nvPr/>
        </p:nvPicPr>
        <p:blipFill rotWithShape="1">
          <a:blip r:embed="rId4">
            <a:alphaModFix/>
          </a:blip>
          <a:srcRect/>
          <a:stretch/>
        </p:blipFill>
        <p:spPr>
          <a:xfrm>
            <a:off x="523926" y="2256417"/>
            <a:ext cx="3218795" cy="24997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2339" name="Google Shape;2339;p154"/>
          <p:cNvSpPr txBox="1">
            <a:spLocks noGrp="1"/>
          </p:cNvSpPr>
          <p:nvPr>
            <p:ph type="title" idx="4294967295"/>
          </p:nvPr>
        </p:nvSpPr>
        <p:spPr>
          <a:xfrm>
            <a:off x="745435" y="-729491"/>
            <a:ext cx="5754688" cy="16684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Calibri"/>
              <a:buNone/>
            </a:pPr>
            <a:r>
              <a:rPr lang="en-GB" sz="4000" dirty="0"/>
              <a:t>Putting it to the test</a:t>
            </a:r>
            <a:endParaRPr dirty="0"/>
          </a:p>
        </p:txBody>
      </p:sp>
      <p:sp>
        <p:nvSpPr>
          <p:cNvPr id="2340" name="Google Shape;2340;p154"/>
          <p:cNvSpPr txBox="1">
            <a:spLocks noGrp="1"/>
          </p:cNvSpPr>
          <p:nvPr>
            <p:ph type="body" idx="4294967295"/>
          </p:nvPr>
        </p:nvSpPr>
        <p:spPr>
          <a:xfrm>
            <a:off x="4560580" y="1748665"/>
            <a:ext cx="7227229" cy="4170363"/>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dk1"/>
              </a:buClr>
              <a:buSzPct val="100000"/>
              <a:buChar char="•"/>
            </a:pPr>
            <a:r>
              <a:rPr lang="en-GB" sz="2000" dirty="0"/>
              <a:t>On a piece of paper write down a worry thought that you have about getting going with a young person on the "Your Choice" programme. You will be asked to share this so make sure it is something you feel comfortable sharing. </a:t>
            </a:r>
            <a:endParaRPr sz="2000" dirty="0"/>
          </a:p>
          <a:p>
            <a:pPr marL="228600" lvl="0" indent="-228600" algn="l" rtl="0">
              <a:lnSpc>
                <a:spcPct val="120000"/>
              </a:lnSpc>
              <a:spcBef>
                <a:spcPts val="1000"/>
              </a:spcBef>
              <a:spcAft>
                <a:spcPts val="0"/>
              </a:spcAft>
              <a:buClr>
                <a:schemeClr val="dk1"/>
              </a:buClr>
              <a:buSzPct val="100000"/>
              <a:buChar char="•"/>
            </a:pPr>
            <a:r>
              <a:rPr lang="en-GB" sz="2000" dirty="0"/>
              <a:t>Rate how worried you are on a scale of 0-5 (where 0 is not worried at all and 5 is really worried).</a:t>
            </a:r>
            <a:endParaRPr sz="2000" dirty="0"/>
          </a:p>
          <a:p>
            <a:pPr marL="228600" lvl="0" indent="-228600" algn="l" rtl="0">
              <a:lnSpc>
                <a:spcPct val="120000"/>
              </a:lnSpc>
              <a:spcBef>
                <a:spcPts val="1000"/>
              </a:spcBef>
              <a:spcAft>
                <a:spcPts val="0"/>
              </a:spcAft>
              <a:buClr>
                <a:schemeClr val="dk1"/>
              </a:buClr>
              <a:buSzPct val="100000"/>
              <a:buChar char="•"/>
            </a:pPr>
            <a:r>
              <a:rPr lang="en-GB" sz="2000" dirty="0"/>
              <a:t>In pairs, decide who will share their worry first. The other coach is on a mission to loosen the worry thought using a series of </a:t>
            </a:r>
            <a:r>
              <a:rPr lang="en-GB" sz="2000" dirty="0" err="1"/>
              <a:t>socratic</a:t>
            </a:r>
            <a:r>
              <a:rPr lang="en-GB" sz="2000" dirty="0"/>
              <a:t> questions. </a:t>
            </a:r>
            <a:endParaRPr sz="2000" dirty="0"/>
          </a:p>
          <a:p>
            <a:pPr marL="228600" lvl="0" indent="-228600" algn="l" rtl="0">
              <a:lnSpc>
                <a:spcPct val="120000"/>
              </a:lnSpc>
              <a:spcBef>
                <a:spcPts val="1000"/>
              </a:spcBef>
              <a:spcAft>
                <a:spcPts val="0"/>
              </a:spcAft>
              <a:buClr>
                <a:schemeClr val="dk1"/>
              </a:buClr>
              <a:buSzPct val="100000"/>
              <a:buChar char="•"/>
            </a:pPr>
            <a:r>
              <a:rPr lang="en-GB" sz="2000" dirty="0"/>
              <a:t>Re- rate the worry thought.</a:t>
            </a:r>
            <a:endParaRPr sz="2000" dirty="0"/>
          </a:p>
          <a:p>
            <a:pPr marL="228600" lvl="0" indent="-228600" algn="l" rtl="0">
              <a:lnSpc>
                <a:spcPct val="120000"/>
              </a:lnSpc>
              <a:spcBef>
                <a:spcPts val="1000"/>
              </a:spcBef>
              <a:spcAft>
                <a:spcPts val="0"/>
              </a:spcAft>
              <a:buClr>
                <a:schemeClr val="dk1"/>
              </a:buClr>
              <a:buSzPct val="100000"/>
              <a:buChar char="•"/>
            </a:pPr>
            <a:r>
              <a:rPr lang="en-GB" sz="2000" dirty="0"/>
              <a:t>Swap over. </a:t>
            </a:r>
            <a:endParaRPr sz="2000" dirty="0"/>
          </a:p>
        </p:txBody>
      </p:sp>
      <p:pic>
        <p:nvPicPr>
          <p:cNvPr id="2341" name="Google Shape;2341;p154" descr="Users"/>
          <p:cNvPicPr preferRelativeResize="0"/>
          <p:nvPr/>
        </p:nvPicPr>
        <p:blipFill rotWithShape="1">
          <a:blip r:embed="rId3">
            <a:alphaModFix/>
          </a:blip>
          <a:srcRect/>
          <a:stretch/>
        </p:blipFill>
        <p:spPr>
          <a:xfrm>
            <a:off x="892635" y="1599560"/>
            <a:ext cx="3667945" cy="365888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46"/>
        <p:cNvGrpSpPr/>
        <p:nvPr/>
      </p:nvGrpSpPr>
      <p:grpSpPr>
        <a:xfrm>
          <a:off x="0" y="0"/>
          <a:ext cx="0" cy="0"/>
          <a:chOff x="0" y="0"/>
          <a:chExt cx="0" cy="0"/>
        </a:xfrm>
      </p:grpSpPr>
      <p:sp>
        <p:nvSpPr>
          <p:cNvPr id="2347" name="Google Shape;2347;p155"/>
          <p:cNvSpPr txBox="1">
            <a:spLocks noGrp="1"/>
          </p:cNvSpPr>
          <p:nvPr>
            <p:ph type="title" idx="4294967295"/>
          </p:nvPr>
        </p:nvSpPr>
        <p:spPr>
          <a:xfrm>
            <a:off x="576470" y="266286"/>
            <a:ext cx="6345238" cy="55387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5200"/>
              <a:buFont typeface="Calibri"/>
              <a:buNone/>
            </a:pPr>
            <a:r>
              <a:rPr lang="en-GB" sz="4000" dirty="0"/>
              <a:t>Cognitive diffusion</a:t>
            </a:r>
            <a:endParaRPr sz="4000" dirty="0"/>
          </a:p>
        </p:txBody>
      </p:sp>
      <p:grpSp>
        <p:nvGrpSpPr>
          <p:cNvPr id="2348" name="Google Shape;2348;p155"/>
          <p:cNvGrpSpPr/>
          <p:nvPr/>
        </p:nvGrpSpPr>
        <p:grpSpPr>
          <a:xfrm>
            <a:off x="4857017" y="1951862"/>
            <a:ext cx="6151083" cy="4171178"/>
            <a:chOff x="0" y="2038"/>
            <a:chExt cx="6151083" cy="4171178"/>
          </a:xfrm>
        </p:grpSpPr>
        <p:cxnSp>
          <p:nvCxnSpPr>
            <p:cNvPr id="2349" name="Google Shape;2349;p155"/>
            <p:cNvCxnSpPr/>
            <p:nvPr/>
          </p:nvCxnSpPr>
          <p:spPr>
            <a:xfrm>
              <a:off x="0" y="2038"/>
              <a:ext cx="6151083"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350" name="Google Shape;2350;p155"/>
            <p:cNvSpPr/>
            <p:nvPr/>
          </p:nvSpPr>
          <p:spPr>
            <a:xfrm>
              <a:off x="0" y="2038"/>
              <a:ext cx="6151083" cy="139039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155"/>
            <p:cNvSpPr txBox="1"/>
            <p:nvPr/>
          </p:nvSpPr>
          <p:spPr>
            <a:xfrm>
              <a:off x="0" y="2038"/>
              <a:ext cx="6151083" cy="1390392"/>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Clr>
                  <a:schemeClr val="dk1"/>
                </a:buClr>
                <a:buSzPts val="2800"/>
                <a:buFont typeface="Calibri"/>
                <a:buNone/>
              </a:pPr>
              <a:r>
                <a:rPr lang="en-GB" sz="2800" dirty="0">
                  <a:solidFill>
                    <a:schemeClr val="dk1"/>
                  </a:solidFill>
                  <a:latin typeface="Calibri"/>
                  <a:ea typeface="Calibri"/>
                  <a:cs typeface="Calibri"/>
                  <a:sym typeface="Calibri"/>
                </a:rPr>
                <a:t>A willingness to let go of the attachment and over-identification with thoughts that cause suffering.  </a:t>
              </a:r>
              <a:endParaRPr sz="2800" dirty="0">
                <a:solidFill>
                  <a:schemeClr val="dk1"/>
                </a:solidFill>
                <a:latin typeface="Calibri"/>
                <a:ea typeface="Calibri"/>
                <a:cs typeface="Calibri"/>
                <a:sym typeface="Calibri"/>
              </a:endParaRPr>
            </a:p>
          </p:txBody>
        </p:sp>
        <p:cxnSp>
          <p:nvCxnSpPr>
            <p:cNvPr id="2352" name="Google Shape;2352;p155"/>
            <p:cNvCxnSpPr/>
            <p:nvPr/>
          </p:nvCxnSpPr>
          <p:spPr>
            <a:xfrm>
              <a:off x="0" y="1392431"/>
              <a:ext cx="6151083"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353" name="Google Shape;2353;p155"/>
            <p:cNvSpPr/>
            <p:nvPr/>
          </p:nvSpPr>
          <p:spPr>
            <a:xfrm>
              <a:off x="0" y="1392431"/>
              <a:ext cx="6151083" cy="139039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155"/>
            <p:cNvSpPr txBox="1"/>
            <p:nvPr/>
          </p:nvSpPr>
          <p:spPr>
            <a:xfrm>
              <a:off x="0" y="1392431"/>
              <a:ext cx="6151083" cy="1390392"/>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Clr>
                  <a:schemeClr val="dk1"/>
                </a:buClr>
                <a:buSzPts val="2800"/>
                <a:buFont typeface="Calibri"/>
                <a:buNone/>
              </a:pPr>
              <a:r>
                <a:rPr lang="en-GB" sz="2800">
                  <a:solidFill>
                    <a:schemeClr val="dk1"/>
                  </a:solidFill>
                  <a:latin typeface="Calibri"/>
                  <a:ea typeface="Calibri"/>
                  <a:cs typeface="Calibri"/>
                  <a:sym typeface="Calibri"/>
                </a:rPr>
                <a:t>Allows for the disentanglement from thoughts that cause suffering.</a:t>
              </a:r>
              <a:endParaRPr sz="2800">
                <a:solidFill>
                  <a:schemeClr val="dk1"/>
                </a:solidFill>
                <a:latin typeface="Calibri"/>
                <a:ea typeface="Calibri"/>
                <a:cs typeface="Calibri"/>
                <a:sym typeface="Calibri"/>
              </a:endParaRPr>
            </a:p>
          </p:txBody>
        </p:sp>
        <p:cxnSp>
          <p:nvCxnSpPr>
            <p:cNvPr id="2355" name="Google Shape;2355;p155"/>
            <p:cNvCxnSpPr/>
            <p:nvPr/>
          </p:nvCxnSpPr>
          <p:spPr>
            <a:xfrm>
              <a:off x="0" y="2782824"/>
              <a:ext cx="6151083"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356" name="Google Shape;2356;p155"/>
            <p:cNvSpPr/>
            <p:nvPr/>
          </p:nvSpPr>
          <p:spPr>
            <a:xfrm>
              <a:off x="0" y="2782824"/>
              <a:ext cx="6151083" cy="139039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155"/>
            <p:cNvSpPr txBox="1"/>
            <p:nvPr/>
          </p:nvSpPr>
          <p:spPr>
            <a:xfrm>
              <a:off x="0" y="2782824"/>
              <a:ext cx="6151083" cy="1390392"/>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Clr>
                  <a:schemeClr val="dk1"/>
                </a:buClr>
                <a:buSzPts val="2800"/>
                <a:buFont typeface="Calibri"/>
                <a:buNone/>
              </a:pPr>
              <a:r>
                <a:rPr lang="en-GB" sz="2800">
                  <a:solidFill>
                    <a:schemeClr val="dk1"/>
                  </a:solidFill>
                  <a:latin typeface="Calibri"/>
                  <a:ea typeface="Calibri"/>
                  <a:cs typeface="Calibri"/>
                  <a:sym typeface="Calibri"/>
                </a:rPr>
                <a:t>Emphasises that an individual is an observer of their thoughts rather than the thoughts themselves. </a:t>
              </a:r>
              <a:endParaRPr sz="2800">
                <a:solidFill>
                  <a:schemeClr val="dk1"/>
                </a:solidFill>
                <a:latin typeface="Calibri"/>
                <a:ea typeface="Calibri"/>
                <a:cs typeface="Calibri"/>
                <a:sym typeface="Calibri"/>
              </a:endParaRPr>
            </a:p>
          </p:txBody>
        </p:sp>
      </p:grpSp>
      <p:pic>
        <p:nvPicPr>
          <p:cNvPr id="2358" name="Google Shape;2358;p155" descr="Plant outline"/>
          <p:cNvPicPr preferRelativeResize="0"/>
          <p:nvPr/>
        </p:nvPicPr>
        <p:blipFill rotWithShape="1">
          <a:blip r:embed="rId3">
            <a:alphaModFix/>
          </a:blip>
          <a:srcRect/>
          <a:stretch/>
        </p:blipFill>
        <p:spPr>
          <a:xfrm>
            <a:off x="835153" y="1949824"/>
            <a:ext cx="3424290" cy="342429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76"/>
          <p:cNvSpPr txBox="1">
            <a:spLocks noGrp="1"/>
          </p:cNvSpPr>
          <p:nvPr>
            <p:ph type="title" idx="4294967295"/>
          </p:nvPr>
        </p:nvSpPr>
        <p:spPr>
          <a:xfrm>
            <a:off x="438916" y="281913"/>
            <a:ext cx="9902825" cy="102711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latin typeface="Calibri" panose="020F0502020204030204" pitchFamily="34" charset="0"/>
                <a:ea typeface="Calibri" panose="020F0502020204030204" pitchFamily="34" charset="0"/>
                <a:cs typeface="Calibri" panose="020F0502020204030204" pitchFamily="34" charset="0"/>
              </a:rPr>
              <a:t>Spot the CBT</a:t>
            </a:r>
            <a:endParaRPr sz="4000" dirty="0">
              <a:latin typeface="Calibri" panose="020F0502020204030204" pitchFamily="34" charset="0"/>
              <a:ea typeface="Calibri" panose="020F0502020204030204" pitchFamily="34" charset="0"/>
              <a:cs typeface="Calibri" panose="020F0502020204030204" pitchFamily="34" charset="0"/>
            </a:endParaRPr>
          </a:p>
        </p:txBody>
      </p:sp>
      <p:sp>
        <p:nvSpPr>
          <p:cNvPr id="1273" name="Google Shape;1273;p76"/>
          <p:cNvSpPr txBox="1">
            <a:spLocks noGrp="1"/>
          </p:cNvSpPr>
          <p:nvPr>
            <p:ph type="body" idx="4294967295"/>
          </p:nvPr>
        </p:nvSpPr>
        <p:spPr>
          <a:xfrm>
            <a:off x="1734033" y="4374598"/>
            <a:ext cx="11193462" cy="3679825"/>
          </a:xfrm>
          <a:prstGeom prst="rect">
            <a:avLst/>
          </a:prstGeom>
          <a:noFill/>
          <a:ln>
            <a:noFill/>
          </a:ln>
        </p:spPr>
        <p:txBody>
          <a:bodyPr spcFirstLastPara="1" wrap="square" lIns="91425" tIns="45700" rIns="91425" bIns="45700" anchor="ctr" anchorCtr="0">
            <a:normAutofit/>
          </a:bodyPr>
          <a:lstStyle/>
          <a:p>
            <a:pPr marL="574675" lvl="1">
              <a:lnSpc>
                <a:spcPct val="90000"/>
              </a:lnSpc>
              <a:spcBef>
                <a:spcPts val="500"/>
              </a:spcBef>
              <a:buClr>
                <a:schemeClr val="dk1"/>
              </a:buClr>
              <a:buSzPct val="100000"/>
            </a:pPr>
            <a:r>
              <a:rPr lang="en-GB" sz="4800" b="1" i="0" u="none" strike="noStrike" cap="none" dirty="0">
                <a:solidFill>
                  <a:schemeClr val="dk1"/>
                </a:solidFill>
                <a:latin typeface="Calibri"/>
                <a:ea typeface="Calibri"/>
                <a:cs typeface="Calibri"/>
                <a:sym typeface="Calibri"/>
              </a:rPr>
              <a:t> </a:t>
            </a:r>
            <a:r>
              <a:rPr lang="en-GB"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Kabin Crew &amp; </a:t>
            </a:r>
            <a:r>
              <a:rPr lang="en-GB" sz="1200" u="sng" kern="100" dirty="0" err="1">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Lisdoonvarna</a:t>
            </a:r>
            <a:r>
              <a:rPr lang="en-GB"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 Crew - The Spark. </a:t>
            </a:r>
            <a:r>
              <a:rPr lang="en-GB" sz="1200" u="sng" kern="100" dirty="0" err="1">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DnB</a:t>
            </a:r>
            <a:r>
              <a:rPr lang="en-GB"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 Performance of 'The Spark' in Ireland. (youtube.com)</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917575" marR="0" lvl="1" indent="-342900" algn="l" rtl="0">
              <a:lnSpc>
                <a:spcPct val="90000"/>
              </a:lnSpc>
              <a:spcBef>
                <a:spcPts val="500"/>
              </a:spcBef>
              <a:spcAft>
                <a:spcPts val="0"/>
              </a:spcAft>
              <a:buClr>
                <a:schemeClr val="dk1"/>
              </a:buClr>
              <a:buSzPct val="100000"/>
              <a:buFont typeface="Arial" panose="020B0604020202020204" pitchFamily="34" charset="0"/>
              <a:buChar char="•"/>
            </a:pPr>
            <a:endParaRPr lang="en-GB" sz="2000"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46599F1D-8511-0789-4257-0DC50EC10CAC}"/>
              </a:ext>
            </a:extLst>
          </p:cNvPr>
          <p:cNvPicPr>
            <a:picLocks noChangeAspect="1"/>
          </p:cNvPicPr>
          <p:nvPr/>
        </p:nvPicPr>
        <p:blipFill>
          <a:blip r:embed="rId4"/>
          <a:stretch>
            <a:fillRect/>
          </a:stretch>
        </p:blipFill>
        <p:spPr>
          <a:xfrm>
            <a:off x="2618647" y="1814101"/>
            <a:ext cx="2572899" cy="3970473"/>
          </a:xfrm>
          <a:prstGeom prst="rect">
            <a:avLst/>
          </a:prstGeom>
        </p:spPr>
      </p:pic>
      <p:pic>
        <p:nvPicPr>
          <p:cNvPr id="5" name="Picture 4">
            <a:extLst>
              <a:ext uri="{FF2B5EF4-FFF2-40B4-BE49-F238E27FC236}">
                <a16:creationId xmlns:a16="http://schemas.microsoft.com/office/drawing/2014/main" id="{2C04ACC9-65DE-3CAB-5E8B-C4DF528237EF}"/>
              </a:ext>
            </a:extLst>
          </p:cNvPr>
          <p:cNvPicPr>
            <a:picLocks noChangeAspect="1"/>
          </p:cNvPicPr>
          <p:nvPr/>
        </p:nvPicPr>
        <p:blipFill>
          <a:blip r:embed="rId5"/>
          <a:stretch>
            <a:fillRect/>
          </a:stretch>
        </p:blipFill>
        <p:spPr>
          <a:xfrm>
            <a:off x="6473726" y="1209475"/>
            <a:ext cx="3687338" cy="4853055"/>
          </a:xfrm>
          <a:prstGeom prst="rect">
            <a:avLst/>
          </a:prstGeom>
        </p:spPr>
      </p:pic>
    </p:spTree>
    <p:extLst>
      <p:ext uri="{BB962C8B-B14F-4D97-AF65-F5344CB8AC3E}">
        <p14:creationId xmlns:p14="http://schemas.microsoft.com/office/powerpoint/2010/main" val="3234577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63"/>
        <p:cNvGrpSpPr/>
        <p:nvPr/>
      </p:nvGrpSpPr>
      <p:grpSpPr>
        <a:xfrm>
          <a:off x="0" y="0"/>
          <a:ext cx="0" cy="0"/>
          <a:chOff x="0" y="0"/>
          <a:chExt cx="0" cy="0"/>
        </a:xfrm>
      </p:grpSpPr>
      <p:sp>
        <p:nvSpPr>
          <p:cNvPr id="2364" name="Google Shape;2364;p156"/>
          <p:cNvSpPr txBox="1">
            <a:spLocks noGrp="1"/>
          </p:cNvSpPr>
          <p:nvPr>
            <p:ph type="title" idx="4294967295"/>
          </p:nvPr>
        </p:nvSpPr>
        <p:spPr>
          <a:xfrm>
            <a:off x="0" y="-6350"/>
            <a:ext cx="2879725" cy="993775"/>
          </a:xfrm>
          <a:prstGeom prst="rect">
            <a:avLst/>
          </a:prstGeom>
          <a:noFill/>
          <a:ln>
            <a:noFill/>
          </a:ln>
        </p:spPr>
        <p:txBody>
          <a:bodyPr spcFirstLastPara="1" wrap="square" lIns="91425" tIns="45700" rIns="91425" bIns="45700" anchor="b" anchorCtr="0">
            <a:normAutofit/>
          </a:bodyPr>
          <a:lstStyle/>
          <a:p>
            <a:pPr marL="0" marR="0" lvl="0" indent="0" algn="r"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Case study</a:t>
            </a:r>
            <a:endParaRPr dirty="0"/>
          </a:p>
        </p:txBody>
      </p:sp>
      <p:pic>
        <p:nvPicPr>
          <p:cNvPr id="2365" name="Google Shape;2365;p156"/>
          <p:cNvPicPr preferRelativeResize="0"/>
          <p:nvPr/>
        </p:nvPicPr>
        <p:blipFill rotWithShape="1">
          <a:blip r:embed="rId3">
            <a:alphaModFix/>
          </a:blip>
          <a:srcRect/>
          <a:stretch/>
        </p:blipFill>
        <p:spPr>
          <a:xfrm>
            <a:off x="4261439" y="2965286"/>
            <a:ext cx="5307959" cy="4641020"/>
          </a:xfrm>
          <a:prstGeom prst="rect">
            <a:avLst/>
          </a:prstGeom>
          <a:noFill/>
          <a:ln>
            <a:noFill/>
          </a:ln>
        </p:spPr>
      </p:pic>
      <p:sp>
        <p:nvSpPr>
          <p:cNvPr id="2366" name="Google Shape;2366;p156"/>
          <p:cNvSpPr txBox="1"/>
          <p:nvPr/>
        </p:nvSpPr>
        <p:spPr>
          <a:xfrm>
            <a:off x="4362860" y="2203514"/>
            <a:ext cx="6745045"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u="sng"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3200" dirty="0">
                <a:solidFill>
                  <a:schemeClr val="dk1"/>
                </a:solidFill>
                <a:latin typeface="Calibri"/>
                <a:ea typeface="Calibri"/>
                <a:cs typeface="Calibri"/>
                <a:sym typeface="Calibri"/>
              </a:rPr>
              <a:t>Spot the exercises that you could weave into goals and Your Choice activities.</a:t>
            </a:r>
            <a:endParaRPr sz="3200" dirty="0"/>
          </a:p>
        </p:txBody>
      </p:sp>
      <p:pic>
        <p:nvPicPr>
          <p:cNvPr id="2367" name="Google Shape;2367;p156"/>
          <p:cNvPicPr preferRelativeResize="0"/>
          <p:nvPr/>
        </p:nvPicPr>
        <p:blipFill rotWithShape="1">
          <a:blip r:embed="rId4">
            <a:alphaModFix/>
          </a:blip>
          <a:srcRect/>
          <a:stretch/>
        </p:blipFill>
        <p:spPr>
          <a:xfrm>
            <a:off x="698351" y="1865548"/>
            <a:ext cx="4691231" cy="4502075"/>
          </a:xfrm>
          <a:prstGeom prst="rect">
            <a:avLst/>
          </a:prstGeom>
          <a:noFill/>
          <a:ln>
            <a:noFill/>
          </a:ln>
        </p:spPr>
      </p:pic>
      <p:pic>
        <p:nvPicPr>
          <p:cNvPr id="2368" name="Google Shape;2368;p156" descr="Users"/>
          <p:cNvPicPr preferRelativeResize="0"/>
          <p:nvPr/>
        </p:nvPicPr>
        <p:blipFill rotWithShape="1">
          <a:blip r:embed="rId5">
            <a:alphaModFix/>
          </a:blip>
          <a:srcRect/>
          <a:stretch/>
        </p:blipFill>
        <p:spPr>
          <a:xfrm>
            <a:off x="6695559" y="4134577"/>
            <a:ext cx="1811244" cy="154066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73"/>
        <p:cNvGrpSpPr/>
        <p:nvPr/>
      </p:nvGrpSpPr>
      <p:grpSpPr>
        <a:xfrm>
          <a:off x="0" y="0"/>
          <a:ext cx="0" cy="0"/>
          <a:chOff x="0" y="0"/>
          <a:chExt cx="0" cy="0"/>
        </a:xfrm>
      </p:grpSpPr>
      <p:sp>
        <p:nvSpPr>
          <p:cNvPr id="2374" name="Google Shape;2374;p157"/>
          <p:cNvSpPr txBox="1">
            <a:spLocks noGrp="1"/>
          </p:cNvSpPr>
          <p:nvPr>
            <p:ph type="title" idx="4294967295"/>
          </p:nvPr>
        </p:nvSpPr>
        <p:spPr>
          <a:xfrm>
            <a:off x="562708" y="-342716"/>
            <a:ext cx="10515600" cy="1133475"/>
          </a:xfrm>
          <a:prstGeom prst="rect">
            <a:avLst/>
          </a:prstGeom>
          <a:noFill/>
          <a:ln>
            <a:noFill/>
          </a:ln>
        </p:spPr>
        <p:txBody>
          <a:bodyPr spcFirstLastPara="1" wrap="square" lIns="91425" tIns="45700" rIns="91425" bIns="45700" anchor="t" anchorCtr="0">
            <a:normAutofit fontScale="90000"/>
          </a:bodyPr>
          <a:lstStyle/>
          <a:p>
            <a:pPr marL="0" marR="0" lvl="0" indent="0" algn="l" rtl="0">
              <a:lnSpc>
                <a:spcPct val="90000"/>
              </a:lnSpc>
              <a:spcBef>
                <a:spcPts val="0"/>
              </a:spcBef>
              <a:spcAft>
                <a:spcPts val="0"/>
              </a:spcAft>
              <a:buClr>
                <a:srgbClr val="3F3F3F"/>
              </a:buClr>
              <a:buSzPct val="100000"/>
              <a:buFont typeface="Calibri"/>
              <a:buNone/>
            </a:pPr>
            <a:br>
              <a:rPr lang="en-GB" sz="5200" dirty="0">
                <a:solidFill>
                  <a:srgbClr val="3F3F3F"/>
                </a:solidFill>
                <a:latin typeface="Calibri"/>
                <a:ea typeface="Calibri"/>
                <a:cs typeface="Calibri"/>
                <a:sym typeface="Calibri"/>
              </a:rPr>
            </a:br>
            <a:r>
              <a:rPr lang="en-GB" sz="4400" dirty="0">
                <a:solidFill>
                  <a:srgbClr val="3F3F3F"/>
                </a:solidFill>
                <a:latin typeface="Calibri"/>
                <a:ea typeface="Calibri"/>
                <a:cs typeface="Calibri"/>
                <a:sym typeface="Calibri"/>
              </a:rPr>
              <a:t>Making sense of what’s going on</a:t>
            </a:r>
            <a:r>
              <a:rPr lang="en-GB" sz="5200" dirty="0">
                <a:solidFill>
                  <a:srgbClr val="3F3F3F"/>
                </a:solidFill>
                <a:latin typeface="Calibri"/>
                <a:ea typeface="Calibri"/>
                <a:cs typeface="Calibri"/>
                <a:sym typeface="Calibri"/>
              </a:rPr>
              <a:t>.</a:t>
            </a:r>
            <a:br>
              <a:rPr lang="en-GB" sz="5200" dirty="0">
                <a:solidFill>
                  <a:srgbClr val="3F3F3F"/>
                </a:solidFill>
                <a:latin typeface="Calibri"/>
                <a:ea typeface="Calibri"/>
                <a:cs typeface="Calibri"/>
                <a:sym typeface="Calibri"/>
              </a:rPr>
            </a:br>
            <a:endParaRPr sz="5200" dirty="0">
              <a:solidFill>
                <a:srgbClr val="3F3F3F"/>
              </a:solidFill>
              <a:latin typeface="Calibri"/>
              <a:ea typeface="Calibri"/>
              <a:cs typeface="Calibri"/>
              <a:sym typeface="Calibri"/>
            </a:endParaRPr>
          </a:p>
        </p:txBody>
      </p:sp>
      <p:grpSp>
        <p:nvGrpSpPr>
          <p:cNvPr id="2375" name="Google Shape;2375;p157"/>
          <p:cNvGrpSpPr/>
          <p:nvPr/>
        </p:nvGrpSpPr>
        <p:grpSpPr>
          <a:xfrm>
            <a:off x="562708" y="1712302"/>
            <a:ext cx="11113477" cy="4110038"/>
            <a:chOff x="0" y="0"/>
            <a:chExt cx="11113477" cy="4110038"/>
          </a:xfrm>
        </p:grpSpPr>
        <p:cxnSp>
          <p:nvCxnSpPr>
            <p:cNvPr id="2376" name="Google Shape;2376;p157"/>
            <p:cNvCxnSpPr/>
            <p:nvPr/>
          </p:nvCxnSpPr>
          <p:spPr>
            <a:xfrm>
              <a:off x="0" y="0"/>
              <a:ext cx="11113477"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377" name="Google Shape;2377;p157"/>
            <p:cNvSpPr/>
            <p:nvPr/>
          </p:nvSpPr>
          <p:spPr>
            <a:xfrm>
              <a:off x="0" y="0"/>
              <a:ext cx="11113477" cy="205501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157"/>
            <p:cNvSpPr txBox="1"/>
            <p:nvPr/>
          </p:nvSpPr>
          <p:spPr>
            <a:xfrm>
              <a:off x="0" y="0"/>
              <a:ext cx="11113477" cy="2055019"/>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Clr>
                  <a:schemeClr val="dk1"/>
                </a:buClr>
                <a:buSzPts val="2800"/>
                <a:buFont typeface="Calibri"/>
                <a:buNone/>
              </a:pPr>
              <a:r>
                <a:rPr lang="en-GB" sz="2800" dirty="0">
                  <a:solidFill>
                    <a:schemeClr val="dk1"/>
                  </a:solidFill>
                  <a:latin typeface="Calibri"/>
                  <a:ea typeface="Calibri"/>
                  <a:cs typeface="Calibri"/>
                  <a:sym typeface="Calibri"/>
                </a:rPr>
                <a:t>Case formulation is the process for understanding an individual’s presentation or problem (or things that are getting in the way of living a meaningful life), when it started and what keeps it going.</a:t>
              </a:r>
              <a:endParaRPr sz="2800" dirty="0">
                <a:solidFill>
                  <a:schemeClr val="dk1"/>
                </a:solidFill>
                <a:latin typeface="Calibri"/>
                <a:ea typeface="Calibri"/>
                <a:cs typeface="Calibri"/>
                <a:sym typeface="Calibri"/>
              </a:endParaRPr>
            </a:p>
          </p:txBody>
        </p:sp>
        <p:cxnSp>
          <p:nvCxnSpPr>
            <p:cNvPr id="2379" name="Google Shape;2379;p157"/>
            <p:cNvCxnSpPr/>
            <p:nvPr/>
          </p:nvCxnSpPr>
          <p:spPr>
            <a:xfrm>
              <a:off x="0" y="2055019"/>
              <a:ext cx="11113477"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2380" name="Google Shape;2380;p157"/>
            <p:cNvSpPr/>
            <p:nvPr/>
          </p:nvSpPr>
          <p:spPr>
            <a:xfrm>
              <a:off x="0" y="2055019"/>
              <a:ext cx="11113477" cy="205501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157"/>
            <p:cNvSpPr txBox="1"/>
            <p:nvPr/>
          </p:nvSpPr>
          <p:spPr>
            <a:xfrm>
              <a:off x="0" y="2055019"/>
              <a:ext cx="11113477" cy="2055019"/>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Clr>
                  <a:schemeClr val="dk1"/>
                </a:buClr>
                <a:buSzPts val="2800"/>
                <a:buFont typeface="Calibri"/>
                <a:buNone/>
              </a:pPr>
              <a:r>
                <a:rPr lang="en-GB" sz="2800">
                  <a:solidFill>
                    <a:schemeClr val="dk1"/>
                  </a:solidFill>
                  <a:latin typeface="Calibri"/>
                  <a:ea typeface="Calibri"/>
                  <a:cs typeface="Calibri"/>
                  <a:sym typeface="Calibri"/>
                </a:rPr>
                <a:t>This shared understanding (between young person and Your Choice coach in our case) will help to guide intervention and will be a focus during supervision. </a:t>
              </a:r>
              <a:endParaRPr sz="2800">
                <a:solidFill>
                  <a:schemeClr val="dk1"/>
                </a:solidFill>
                <a:latin typeface="Calibri"/>
                <a:ea typeface="Calibri"/>
                <a:cs typeface="Calibri"/>
                <a:sym typeface="Calibri"/>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07829-A4D2-146C-643D-7C9BA4EEB7DC}"/>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C9D99826-3F42-780C-883A-12B896CED076}"/>
              </a:ext>
            </a:extLst>
          </p:cNvPr>
          <p:cNvSpPr txBox="1">
            <a:spLocks/>
          </p:cNvSpPr>
          <p:nvPr/>
        </p:nvSpPr>
        <p:spPr>
          <a:xfrm>
            <a:off x="553823" y="299972"/>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Case formulation</a:t>
            </a:r>
          </a:p>
        </p:txBody>
      </p:sp>
      <p:pic>
        <p:nvPicPr>
          <p:cNvPr id="5" name="Picture 4">
            <a:extLst>
              <a:ext uri="{FF2B5EF4-FFF2-40B4-BE49-F238E27FC236}">
                <a16:creationId xmlns:a16="http://schemas.microsoft.com/office/drawing/2014/main" id="{132B1AEA-540E-A230-BAA2-6694A0262A64}"/>
              </a:ext>
            </a:extLst>
          </p:cNvPr>
          <p:cNvPicPr>
            <a:picLocks noChangeAspect="1"/>
          </p:cNvPicPr>
          <p:nvPr/>
        </p:nvPicPr>
        <p:blipFill>
          <a:blip r:embed="rId3"/>
          <a:stretch>
            <a:fillRect/>
          </a:stretch>
        </p:blipFill>
        <p:spPr>
          <a:xfrm>
            <a:off x="9697369" y="6277373"/>
            <a:ext cx="2406774" cy="501676"/>
          </a:xfrm>
          <a:prstGeom prst="rect">
            <a:avLst/>
          </a:prstGeom>
        </p:spPr>
      </p:pic>
      <p:sp>
        <p:nvSpPr>
          <p:cNvPr id="7" name="TextBox 6">
            <a:extLst>
              <a:ext uri="{FF2B5EF4-FFF2-40B4-BE49-F238E27FC236}">
                <a16:creationId xmlns:a16="http://schemas.microsoft.com/office/drawing/2014/main" id="{C72E680E-300C-D9FB-6949-0129D1441EC9}"/>
              </a:ext>
            </a:extLst>
          </p:cNvPr>
          <p:cNvSpPr txBox="1"/>
          <p:nvPr/>
        </p:nvSpPr>
        <p:spPr>
          <a:xfrm>
            <a:off x="553823" y="2029936"/>
            <a:ext cx="11048897" cy="42780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Case formulation is a collaborative process of developing a hypothesis about the origins, triggers and maintaining factors associated with a person's difficulties, in order to guide intervention.</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(Adapted from BPS Good Practice Guidelines on the Use of Psychological Formulation, 2011.)</a:t>
            </a:r>
          </a:p>
        </p:txBody>
      </p:sp>
    </p:spTree>
    <p:extLst>
      <p:ext uri="{BB962C8B-B14F-4D97-AF65-F5344CB8AC3E}">
        <p14:creationId xmlns:p14="http://schemas.microsoft.com/office/powerpoint/2010/main" val="1283147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72;p76">
            <a:extLst>
              <a:ext uri="{FF2B5EF4-FFF2-40B4-BE49-F238E27FC236}">
                <a16:creationId xmlns:a16="http://schemas.microsoft.com/office/drawing/2014/main" id="{9216351F-B006-6B69-C855-68A61BC74BB0}"/>
              </a:ext>
            </a:extLst>
          </p:cNvPr>
          <p:cNvSpPr txBox="1">
            <a:spLocks/>
          </p:cNvSpPr>
          <p:nvPr/>
        </p:nvSpPr>
        <p:spPr>
          <a:xfrm>
            <a:off x="251520" y="299971"/>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Case formulation</a:t>
            </a:r>
          </a:p>
        </p:txBody>
      </p:sp>
      <p:pic>
        <p:nvPicPr>
          <p:cNvPr id="5" name="Picture 4">
            <a:extLst>
              <a:ext uri="{FF2B5EF4-FFF2-40B4-BE49-F238E27FC236}">
                <a16:creationId xmlns:a16="http://schemas.microsoft.com/office/drawing/2014/main" id="{BAE34939-76FE-5EB2-5F31-24A1C117E6AC}"/>
              </a:ext>
            </a:extLst>
          </p:cNvPr>
          <p:cNvPicPr>
            <a:picLocks noChangeAspect="1"/>
          </p:cNvPicPr>
          <p:nvPr/>
        </p:nvPicPr>
        <p:blipFill>
          <a:blip r:embed="rId2"/>
          <a:stretch>
            <a:fillRect/>
          </a:stretch>
        </p:blipFill>
        <p:spPr>
          <a:xfrm>
            <a:off x="9697369" y="6277373"/>
            <a:ext cx="2406774" cy="501676"/>
          </a:xfrm>
          <a:prstGeom prst="rect">
            <a:avLst/>
          </a:prstGeom>
        </p:spPr>
      </p:pic>
      <p:sp>
        <p:nvSpPr>
          <p:cNvPr id="9" name="Content Placeholder 2">
            <a:extLst>
              <a:ext uri="{FF2B5EF4-FFF2-40B4-BE49-F238E27FC236}">
                <a16:creationId xmlns:a16="http://schemas.microsoft.com/office/drawing/2014/main" id="{1FB18314-6E70-DA30-67AF-EBAC4B14AC75}"/>
              </a:ext>
            </a:extLst>
          </p:cNvPr>
          <p:cNvSpPr txBox="1">
            <a:spLocks/>
          </p:cNvSpPr>
          <p:nvPr/>
        </p:nvSpPr>
        <p:spPr>
          <a:xfrm>
            <a:off x="251520" y="1600200"/>
            <a:ext cx="8712968"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Case formulation provides an opportunity for a </a:t>
            </a: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shared understanding</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of a person’s difficulties and can offer a way of answering: </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What is the problem?</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Why this person?</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Why now</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37955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64"/>
        <p:cNvGrpSpPr/>
        <p:nvPr/>
      </p:nvGrpSpPr>
      <p:grpSpPr>
        <a:xfrm>
          <a:off x="0" y="0"/>
          <a:ext cx="0" cy="0"/>
          <a:chOff x="0" y="0"/>
          <a:chExt cx="0" cy="0"/>
        </a:xfrm>
      </p:grpSpPr>
      <p:pic>
        <p:nvPicPr>
          <p:cNvPr id="1865" name="Google Shape;1865;p124"/>
          <p:cNvPicPr preferRelativeResize="0"/>
          <p:nvPr/>
        </p:nvPicPr>
        <p:blipFill rotWithShape="1">
          <a:blip r:embed="rId3">
            <a:alphaModFix/>
          </a:blip>
          <a:srcRect/>
          <a:stretch/>
        </p:blipFill>
        <p:spPr>
          <a:xfrm>
            <a:off x="3905826" y="2310646"/>
            <a:ext cx="2825496" cy="3485610"/>
          </a:xfrm>
          <a:prstGeom prst="rect">
            <a:avLst/>
          </a:prstGeom>
          <a:noFill/>
          <a:ln>
            <a:noFill/>
          </a:ln>
        </p:spPr>
      </p:pic>
      <p:sp>
        <p:nvSpPr>
          <p:cNvPr id="1866" name="Google Shape;1866;p124"/>
          <p:cNvSpPr txBox="1"/>
          <p:nvPr/>
        </p:nvSpPr>
        <p:spPr>
          <a:xfrm>
            <a:off x="984183" y="1866899"/>
            <a:ext cx="10018713" cy="3124201"/>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2F5496"/>
              </a:buClr>
              <a:buSzPts val="16530"/>
              <a:buFont typeface="Arial"/>
              <a:buNone/>
            </a:pPr>
            <a:r>
              <a:rPr lang="en-GB" sz="11400" cap="none">
                <a:solidFill>
                  <a:schemeClr val="dk1"/>
                </a:solidFill>
                <a:latin typeface="Calibri"/>
                <a:ea typeface="Calibri"/>
                <a:cs typeface="Calibri"/>
                <a:sym typeface="Calibri"/>
              </a:rPr>
              <a:t>C B T</a:t>
            </a:r>
            <a:r>
              <a:rPr lang="en-GB" sz="11400" cap="none">
                <a:solidFill>
                  <a:srgbClr val="FF0000"/>
                </a:solidFill>
                <a:latin typeface="Calibri"/>
                <a:ea typeface="Calibri"/>
                <a:cs typeface="Calibri"/>
                <a:sym typeface="Calibri"/>
              </a:rPr>
              <a:t> </a:t>
            </a:r>
            <a:endParaRPr sz="11400" cap="none">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26FC1-D70D-F54A-E974-85F4562D4B2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EF7355-41BF-0203-BD9D-275D9A399C17}"/>
              </a:ext>
            </a:extLst>
          </p:cNvPr>
          <p:cNvPicPr>
            <a:picLocks noChangeAspect="1"/>
          </p:cNvPicPr>
          <p:nvPr/>
        </p:nvPicPr>
        <p:blipFill>
          <a:blip r:embed="rId2"/>
          <a:stretch>
            <a:fillRect/>
          </a:stretch>
        </p:blipFill>
        <p:spPr>
          <a:xfrm>
            <a:off x="9697369" y="6277373"/>
            <a:ext cx="2406774" cy="501676"/>
          </a:xfrm>
          <a:prstGeom prst="rect">
            <a:avLst/>
          </a:prstGeom>
        </p:spPr>
      </p:pic>
      <p:sp>
        <p:nvSpPr>
          <p:cNvPr id="4" name="TextBox 3">
            <a:extLst>
              <a:ext uri="{FF2B5EF4-FFF2-40B4-BE49-F238E27FC236}">
                <a16:creationId xmlns:a16="http://schemas.microsoft.com/office/drawing/2014/main" id="{1B195253-5D9D-9408-1BC9-A18EBF250790}"/>
              </a:ext>
            </a:extLst>
          </p:cNvPr>
          <p:cNvSpPr txBox="1"/>
          <p:nvPr/>
        </p:nvSpPr>
        <p:spPr>
          <a:xfrm>
            <a:off x="2289583" y="3258532"/>
            <a:ext cx="968248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What are the benefits of case formulation? </a:t>
            </a:r>
          </a:p>
        </p:txBody>
      </p:sp>
      <p:pic>
        <p:nvPicPr>
          <p:cNvPr id="7" name="Graphic 6" descr="Users with solid fill">
            <a:extLst>
              <a:ext uri="{FF2B5EF4-FFF2-40B4-BE49-F238E27FC236}">
                <a16:creationId xmlns:a16="http://schemas.microsoft.com/office/drawing/2014/main" id="{35E2EE32-E3C0-BA25-60B6-428838D4C5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1368" y="2522676"/>
            <a:ext cx="2437034" cy="2437034"/>
          </a:xfrm>
          <a:prstGeom prst="rect">
            <a:avLst/>
          </a:prstGeom>
        </p:spPr>
      </p:pic>
    </p:spTree>
    <p:extLst>
      <p:ext uri="{BB962C8B-B14F-4D97-AF65-F5344CB8AC3E}">
        <p14:creationId xmlns:p14="http://schemas.microsoft.com/office/powerpoint/2010/main" val="2027585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57285-817B-FB69-A90F-1846458F74C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A5319F0-06FA-C508-C493-98DB9EF70660}"/>
              </a:ext>
            </a:extLst>
          </p:cNvPr>
          <p:cNvPicPr>
            <a:picLocks noChangeAspect="1"/>
          </p:cNvPicPr>
          <p:nvPr/>
        </p:nvPicPr>
        <p:blipFill>
          <a:blip r:embed="rId2"/>
          <a:stretch>
            <a:fillRect/>
          </a:stretch>
        </p:blipFill>
        <p:spPr>
          <a:xfrm>
            <a:off x="9697369" y="6277373"/>
            <a:ext cx="2406774" cy="501676"/>
          </a:xfrm>
          <a:prstGeom prst="rect">
            <a:avLst/>
          </a:prstGeom>
        </p:spPr>
      </p:pic>
      <p:sp>
        <p:nvSpPr>
          <p:cNvPr id="6" name="TextBox 5">
            <a:extLst>
              <a:ext uri="{FF2B5EF4-FFF2-40B4-BE49-F238E27FC236}">
                <a16:creationId xmlns:a16="http://schemas.microsoft.com/office/drawing/2014/main" id="{E1D7376D-41C8-543C-2BDD-CDDC36569CEE}"/>
              </a:ext>
            </a:extLst>
          </p:cNvPr>
          <p:cNvSpPr txBox="1"/>
          <p:nvPr/>
        </p:nvSpPr>
        <p:spPr>
          <a:xfrm>
            <a:off x="14889" y="334008"/>
            <a:ext cx="968248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n-ea"/>
                <a:cs typeface="+mn-cs"/>
              </a:rPr>
              <a:t>What are the benefits of case formulation? </a:t>
            </a:r>
          </a:p>
        </p:txBody>
      </p:sp>
      <p:sp>
        <p:nvSpPr>
          <p:cNvPr id="10" name="TextBox 9">
            <a:extLst>
              <a:ext uri="{FF2B5EF4-FFF2-40B4-BE49-F238E27FC236}">
                <a16:creationId xmlns:a16="http://schemas.microsoft.com/office/drawing/2014/main" id="{EBFB4A70-7F68-B98F-0720-71E9DC72304E}"/>
              </a:ext>
            </a:extLst>
          </p:cNvPr>
          <p:cNvSpPr txBox="1"/>
          <p:nvPr/>
        </p:nvSpPr>
        <p:spPr>
          <a:xfrm>
            <a:off x="533048" y="1630866"/>
            <a:ext cx="11425271" cy="6532558"/>
          </a:xfrm>
          <a:prstGeom prst="rect">
            <a:avLst/>
          </a:prstGeom>
          <a:noFill/>
        </p:spPr>
        <p:txBody>
          <a:bodyPr wrap="square" rtlCol="0">
            <a:spAutoFit/>
          </a:bodyPr>
          <a:lstStyle/>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Clarifies the focus for change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by identifying what we are worried about and what we are hoping to change.</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Creates a coherent shared narrative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that helps young people, families, and professionals understand concerns and possible routes forward</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Links past experiences to present difficulties</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highlighting how a young person's history may be influencing their current thoughts, feelings, and behaviours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Maintains a clear therapeutic and systemic focus</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ensuring interventions remain connected to agreed goals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Promotes curiosity and humility</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encouraging tentative and reflective language rather than fixed assumptions.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Supports metacognition</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helping young people, families, and professionals think about patterns, meanings, and processes.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Encourages collaborative thinking</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bringing together multiple perspectives into a shared understanding.</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Recognises the dynamic nature of difficulties</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remaining open to new information and evolving hypotheses.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Integrates information from assessments</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helping to make sense of findings rather than viewing them in isolation.</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Can be therapeutic in its own right</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supporting insight, validation, and hope through the development of a shared understanding.</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Supports interdisciplinary collaboration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by creating a common language and shared understanding across the professional network.</a:t>
            </a: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ts val="15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55518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A74C5-59D7-364D-CF4A-D7763C457B4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10EE963-1286-663A-DEB9-743E6F5131D9}"/>
              </a:ext>
            </a:extLst>
          </p:cNvPr>
          <p:cNvPicPr>
            <a:picLocks noChangeAspect="1"/>
          </p:cNvPicPr>
          <p:nvPr/>
        </p:nvPicPr>
        <p:blipFill>
          <a:blip r:embed="rId3"/>
          <a:stretch>
            <a:fillRect/>
          </a:stretch>
        </p:blipFill>
        <p:spPr>
          <a:xfrm>
            <a:off x="9697369" y="6277373"/>
            <a:ext cx="2406774" cy="501676"/>
          </a:xfrm>
          <a:prstGeom prst="rect">
            <a:avLst/>
          </a:prstGeom>
        </p:spPr>
      </p:pic>
      <p:sp>
        <p:nvSpPr>
          <p:cNvPr id="6" name="TextBox 5">
            <a:extLst>
              <a:ext uri="{FF2B5EF4-FFF2-40B4-BE49-F238E27FC236}">
                <a16:creationId xmlns:a16="http://schemas.microsoft.com/office/drawing/2014/main" id="{8587A7D9-D77F-7DD2-06C6-3AA738E4E3B5}"/>
              </a:ext>
            </a:extLst>
          </p:cNvPr>
          <p:cNvSpPr txBox="1"/>
          <p:nvPr/>
        </p:nvSpPr>
        <p:spPr>
          <a:xfrm>
            <a:off x="619981" y="198393"/>
            <a:ext cx="968248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n-ea"/>
                <a:cs typeface="+mn-cs"/>
              </a:rPr>
              <a:t>The 5 P’s formulation</a:t>
            </a:r>
          </a:p>
        </p:txBody>
      </p:sp>
      <p:pic>
        <p:nvPicPr>
          <p:cNvPr id="3" name="Picture 2">
            <a:extLst>
              <a:ext uri="{FF2B5EF4-FFF2-40B4-BE49-F238E27FC236}">
                <a16:creationId xmlns:a16="http://schemas.microsoft.com/office/drawing/2014/main" id="{46D375A6-CDE6-E54E-F536-AE45F63D1EE1}"/>
              </a:ext>
            </a:extLst>
          </p:cNvPr>
          <p:cNvPicPr>
            <a:picLocks noChangeAspect="1"/>
          </p:cNvPicPr>
          <p:nvPr/>
        </p:nvPicPr>
        <p:blipFill>
          <a:blip r:embed="rId4"/>
          <a:stretch>
            <a:fillRect/>
          </a:stretch>
        </p:blipFill>
        <p:spPr>
          <a:xfrm>
            <a:off x="2452787" y="1301359"/>
            <a:ext cx="6853773" cy="5226852"/>
          </a:xfrm>
          <a:prstGeom prst="rect">
            <a:avLst/>
          </a:prstGeom>
        </p:spPr>
      </p:pic>
    </p:spTree>
    <p:extLst>
      <p:ext uri="{BB962C8B-B14F-4D97-AF65-F5344CB8AC3E}">
        <p14:creationId xmlns:p14="http://schemas.microsoft.com/office/powerpoint/2010/main" val="39065772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09DDC-25AB-1618-D4BA-6997C17BFBCF}"/>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30226BC4-50BC-C323-C477-D0F92279BC65}"/>
              </a:ext>
            </a:extLst>
          </p:cNvPr>
          <p:cNvSpPr txBox="1">
            <a:spLocks/>
          </p:cNvSpPr>
          <p:nvPr/>
        </p:nvSpPr>
        <p:spPr>
          <a:xfrm>
            <a:off x="536934" y="251731"/>
            <a:ext cx="9902825" cy="759729"/>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The 7 P’s</a:t>
            </a:r>
          </a:p>
        </p:txBody>
      </p:sp>
      <p:pic>
        <p:nvPicPr>
          <p:cNvPr id="5" name="Picture 4">
            <a:extLst>
              <a:ext uri="{FF2B5EF4-FFF2-40B4-BE49-F238E27FC236}">
                <a16:creationId xmlns:a16="http://schemas.microsoft.com/office/drawing/2014/main" id="{EDC18714-BB13-1A5E-4277-BEF548A5D620}"/>
              </a:ext>
            </a:extLst>
          </p:cNvPr>
          <p:cNvPicPr>
            <a:picLocks noChangeAspect="1"/>
          </p:cNvPicPr>
          <p:nvPr/>
        </p:nvPicPr>
        <p:blipFill>
          <a:blip r:embed="rId3"/>
          <a:stretch>
            <a:fillRect/>
          </a:stretch>
        </p:blipFill>
        <p:spPr>
          <a:xfrm>
            <a:off x="9697369" y="6277373"/>
            <a:ext cx="2406774" cy="501676"/>
          </a:xfrm>
          <a:prstGeom prst="rect">
            <a:avLst/>
          </a:prstGeom>
        </p:spPr>
      </p:pic>
      <p:pic>
        <p:nvPicPr>
          <p:cNvPr id="6" name="Picture 5">
            <a:extLst>
              <a:ext uri="{FF2B5EF4-FFF2-40B4-BE49-F238E27FC236}">
                <a16:creationId xmlns:a16="http://schemas.microsoft.com/office/drawing/2014/main" id="{9FEE6D21-2192-7F7D-6A64-77C41018C9FF}"/>
              </a:ext>
            </a:extLst>
          </p:cNvPr>
          <p:cNvPicPr>
            <a:picLocks noChangeAspect="1"/>
          </p:cNvPicPr>
          <p:nvPr/>
        </p:nvPicPr>
        <p:blipFill>
          <a:blip r:embed="rId4"/>
          <a:stretch>
            <a:fillRect/>
          </a:stretch>
        </p:blipFill>
        <p:spPr>
          <a:xfrm>
            <a:off x="467360" y="1381538"/>
            <a:ext cx="11064240" cy="5224731"/>
          </a:xfrm>
          <a:prstGeom prst="rect">
            <a:avLst/>
          </a:prstGeom>
        </p:spPr>
      </p:pic>
    </p:spTree>
    <p:extLst>
      <p:ext uri="{BB962C8B-B14F-4D97-AF65-F5344CB8AC3E}">
        <p14:creationId xmlns:p14="http://schemas.microsoft.com/office/powerpoint/2010/main" val="25501794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C8978-E74F-04A8-AAF6-AD7ABA0FA184}"/>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6ACC68F3-671D-8301-7B1A-6E60E0848C60}"/>
              </a:ext>
            </a:extLst>
          </p:cNvPr>
          <p:cNvSpPr txBox="1">
            <a:spLocks/>
          </p:cNvSpPr>
          <p:nvPr/>
        </p:nvSpPr>
        <p:spPr>
          <a:xfrm>
            <a:off x="498758" y="306381"/>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The 7 P’s</a:t>
            </a:r>
          </a:p>
        </p:txBody>
      </p:sp>
      <p:pic>
        <p:nvPicPr>
          <p:cNvPr id="5" name="Picture 4">
            <a:extLst>
              <a:ext uri="{FF2B5EF4-FFF2-40B4-BE49-F238E27FC236}">
                <a16:creationId xmlns:a16="http://schemas.microsoft.com/office/drawing/2014/main" id="{0EB05D52-B322-8F86-DA29-4CDBA5F5B5CE}"/>
              </a:ext>
            </a:extLst>
          </p:cNvPr>
          <p:cNvPicPr>
            <a:picLocks noChangeAspect="1"/>
          </p:cNvPicPr>
          <p:nvPr/>
        </p:nvPicPr>
        <p:blipFill>
          <a:blip r:embed="rId2"/>
          <a:stretch>
            <a:fillRect/>
          </a:stretch>
        </p:blipFill>
        <p:spPr>
          <a:xfrm>
            <a:off x="9697369" y="6277373"/>
            <a:ext cx="2406774" cy="501676"/>
          </a:xfrm>
          <a:prstGeom prst="rect">
            <a:avLst/>
          </a:prstGeom>
        </p:spPr>
      </p:pic>
      <p:pic>
        <p:nvPicPr>
          <p:cNvPr id="6" name="Picture 5">
            <a:extLst>
              <a:ext uri="{FF2B5EF4-FFF2-40B4-BE49-F238E27FC236}">
                <a16:creationId xmlns:a16="http://schemas.microsoft.com/office/drawing/2014/main" id="{45931503-9EE0-3B7A-9663-C6450226CC8E}"/>
              </a:ext>
            </a:extLst>
          </p:cNvPr>
          <p:cNvPicPr>
            <a:picLocks noChangeAspect="1"/>
          </p:cNvPicPr>
          <p:nvPr/>
        </p:nvPicPr>
        <p:blipFill>
          <a:blip r:embed="rId3"/>
          <a:stretch>
            <a:fillRect/>
          </a:stretch>
        </p:blipFill>
        <p:spPr>
          <a:xfrm>
            <a:off x="1187615" y="1258963"/>
            <a:ext cx="9713141" cy="4889230"/>
          </a:xfrm>
          <a:prstGeom prst="rect">
            <a:avLst/>
          </a:prstGeom>
        </p:spPr>
      </p:pic>
      <p:pic>
        <p:nvPicPr>
          <p:cNvPr id="10" name="Picture 9">
            <a:extLst>
              <a:ext uri="{FF2B5EF4-FFF2-40B4-BE49-F238E27FC236}">
                <a16:creationId xmlns:a16="http://schemas.microsoft.com/office/drawing/2014/main" id="{50FD6F97-13A4-0579-99D8-C38D4B3511E2}"/>
              </a:ext>
            </a:extLst>
          </p:cNvPr>
          <p:cNvPicPr>
            <a:picLocks noChangeAspect="1"/>
          </p:cNvPicPr>
          <p:nvPr/>
        </p:nvPicPr>
        <p:blipFill>
          <a:blip r:embed="rId4"/>
          <a:stretch>
            <a:fillRect/>
          </a:stretch>
        </p:blipFill>
        <p:spPr>
          <a:xfrm>
            <a:off x="87857" y="5486400"/>
            <a:ext cx="3079999" cy="906402"/>
          </a:xfrm>
          <a:prstGeom prst="rect">
            <a:avLst/>
          </a:prstGeom>
        </p:spPr>
      </p:pic>
      <p:pic>
        <p:nvPicPr>
          <p:cNvPr id="12" name="Picture 11">
            <a:extLst>
              <a:ext uri="{FF2B5EF4-FFF2-40B4-BE49-F238E27FC236}">
                <a16:creationId xmlns:a16="http://schemas.microsoft.com/office/drawing/2014/main" id="{876BD9B7-95C5-4525-7A1D-93F516FC7B1B}"/>
              </a:ext>
            </a:extLst>
          </p:cNvPr>
          <p:cNvPicPr>
            <a:picLocks noChangeAspect="1"/>
          </p:cNvPicPr>
          <p:nvPr/>
        </p:nvPicPr>
        <p:blipFill>
          <a:blip r:embed="rId4"/>
          <a:stretch>
            <a:fillRect/>
          </a:stretch>
        </p:blipFill>
        <p:spPr>
          <a:xfrm>
            <a:off x="8626011" y="5486398"/>
            <a:ext cx="3079999" cy="865761"/>
          </a:xfrm>
          <a:prstGeom prst="rect">
            <a:avLst/>
          </a:prstGeom>
        </p:spPr>
      </p:pic>
      <p:pic>
        <p:nvPicPr>
          <p:cNvPr id="14" name="Picture 13">
            <a:extLst>
              <a:ext uri="{FF2B5EF4-FFF2-40B4-BE49-F238E27FC236}">
                <a16:creationId xmlns:a16="http://schemas.microsoft.com/office/drawing/2014/main" id="{CCEBF662-668C-A899-48AF-35C7E584AB2B}"/>
              </a:ext>
            </a:extLst>
          </p:cNvPr>
          <p:cNvPicPr>
            <a:picLocks noChangeAspect="1"/>
          </p:cNvPicPr>
          <p:nvPr/>
        </p:nvPicPr>
        <p:blipFill>
          <a:blip r:embed="rId4"/>
          <a:stretch>
            <a:fillRect/>
          </a:stretch>
        </p:blipFill>
        <p:spPr>
          <a:xfrm>
            <a:off x="6096000" y="4206239"/>
            <a:ext cx="2681866" cy="1280159"/>
          </a:xfrm>
          <a:prstGeom prst="rect">
            <a:avLst/>
          </a:prstGeom>
        </p:spPr>
      </p:pic>
      <p:pic>
        <p:nvPicPr>
          <p:cNvPr id="16" name="Picture 15">
            <a:extLst>
              <a:ext uri="{FF2B5EF4-FFF2-40B4-BE49-F238E27FC236}">
                <a16:creationId xmlns:a16="http://schemas.microsoft.com/office/drawing/2014/main" id="{EA66B8AE-5F6E-2636-1CD5-FA08FADD6F52}"/>
              </a:ext>
            </a:extLst>
          </p:cNvPr>
          <p:cNvPicPr>
            <a:picLocks noChangeAspect="1"/>
          </p:cNvPicPr>
          <p:nvPr/>
        </p:nvPicPr>
        <p:blipFill>
          <a:blip r:embed="rId4"/>
          <a:stretch>
            <a:fillRect/>
          </a:stretch>
        </p:blipFill>
        <p:spPr>
          <a:xfrm>
            <a:off x="8861584" y="1404648"/>
            <a:ext cx="2094479" cy="1365217"/>
          </a:xfrm>
          <a:prstGeom prst="rect">
            <a:avLst/>
          </a:prstGeom>
        </p:spPr>
      </p:pic>
    </p:spTree>
    <p:extLst>
      <p:ext uri="{BB962C8B-B14F-4D97-AF65-F5344CB8AC3E}">
        <p14:creationId xmlns:p14="http://schemas.microsoft.com/office/powerpoint/2010/main" val="28640979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B45D0-70C8-268D-E051-5F90ED07ED1D}"/>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67AF99E8-5993-C49E-9A4A-BF20BE180D00}"/>
              </a:ext>
            </a:extLst>
          </p:cNvPr>
          <p:cNvSpPr txBox="1">
            <a:spLocks/>
          </p:cNvSpPr>
          <p:nvPr/>
        </p:nvSpPr>
        <p:spPr>
          <a:xfrm>
            <a:off x="553823" y="329789"/>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Pathway to harmful behaviour</a:t>
            </a:r>
          </a:p>
        </p:txBody>
      </p:sp>
      <p:pic>
        <p:nvPicPr>
          <p:cNvPr id="5" name="Picture 4">
            <a:extLst>
              <a:ext uri="{FF2B5EF4-FFF2-40B4-BE49-F238E27FC236}">
                <a16:creationId xmlns:a16="http://schemas.microsoft.com/office/drawing/2014/main" id="{8E86D0F8-C8B5-21CD-3BB6-5103267E359B}"/>
              </a:ext>
            </a:extLst>
          </p:cNvPr>
          <p:cNvPicPr>
            <a:picLocks noChangeAspect="1"/>
          </p:cNvPicPr>
          <p:nvPr/>
        </p:nvPicPr>
        <p:blipFill>
          <a:blip r:embed="rId2"/>
          <a:stretch>
            <a:fillRect/>
          </a:stretch>
        </p:blipFill>
        <p:spPr>
          <a:xfrm>
            <a:off x="9697369" y="6277373"/>
            <a:ext cx="2406774" cy="501676"/>
          </a:xfrm>
          <a:prstGeom prst="rect">
            <a:avLst/>
          </a:prstGeom>
        </p:spPr>
      </p:pic>
      <p:pic>
        <p:nvPicPr>
          <p:cNvPr id="6" name="Picture 5">
            <a:extLst>
              <a:ext uri="{FF2B5EF4-FFF2-40B4-BE49-F238E27FC236}">
                <a16:creationId xmlns:a16="http://schemas.microsoft.com/office/drawing/2014/main" id="{5E82C8C8-F43B-92B6-82C9-09DB9779658F}"/>
              </a:ext>
            </a:extLst>
          </p:cNvPr>
          <p:cNvPicPr>
            <a:picLocks noChangeAspect="1"/>
          </p:cNvPicPr>
          <p:nvPr/>
        </p:nvPicPr>
        <p:blipFill>
          <a:blip r:embed="rId3"/>
          <a:stretch>
            <a:fillRect/>
          </a:stretch>
        </p:blipFill>
        <p:spPr>
          <a:xfrm>
            <a:off x="5781287" y="2221358"/>
            <a:ext cx="5536842" cy="3191558"/>
          </a:xfrm>
          <a:prstGeom prst="rect">
            <a:avLst/>
          </a:prstGeom>
        </p:spPr>
      </p:pic>
      <p:sp>
        <p:nvSpPr>
          <p:cNvPr id="2" name="TextBox 1">
            <a:extLst>
              <a:ext uri="{FF2B5EF4-FFF2-40B4-BE49-F238E27FC236}">
                <a16:creationId xmlns:a16="http://schemas.microsoft.com/office/drawing/2014/main" id="{FC559246-F0DF-80B1-229C-CF1FB3BA753B}"/>
              </a:ext>
            </a:extLst>
          </p:cNvPr>
          <p:cNvSpPr txBox="1"/>
          <p:nvPr/>
        </p:nvSpPr>
        <p:spPr>
          <a:xfrm>
            <a:off x="711200" y="2524475"/>
            <a:ext cx="5242560"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Pathway to harmful behaviour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What do we need to prioritise in order to increase safety to and/ or from the young 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Is specialist assessment required to better understand and mitigate risk of harm to and/ or from young person?</a:t>
            </a: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indent="-285750">
              <a:buFont typeface="Arial" panose="020B0604020202020204" pitchFamily="34" charset="0"/>
              <a:buChar char="•"/>
            </a:pPr>
            <a:r>
              <a:rPr lang="en-GB" dirty="0"/>
              <a:t>How does this integrate with existing vulnerability/ risk assessment and management plans?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55100AF-ED8F-30E6-6575-8EE22EACCC3C}"/>
              </a:ext>
            </a:extLst>
          </p:cNvPr>
          <p:cNvPicPr>
            <a:picLocks noChangeAspect="1"/>
          </p:cNvPicPr>
          <p:nvPr/>
        </p:nvPicPr>
        <p:blipFill>
          <a:blip r:embed="rId4"/>
          <a:stretch>
            <a:fillRect/>
          </a:stretch>
        </p:blipFill>
        <p:spPr>
          <a:xfrm>
            <a:off x="9966960" y="2296160"/>
            <a:ext cx="1513840" cy="924560"/>
          </a:xfrm>
          <a:prstGeom prst="rect">
            <a:avLst/>
          </a:prstGeom>
        </p:spPr>
      </p:pic>
    </p:spTree>
    <p:extLst>
      <p:ext uri="{BB962C8B-B14F-4D97-AF65-F5344CB8AC3E}">
        <p14:creationId xmlns:p14="http://schemas.microsoft.com/office/powerpoint/2010/main" val="4652778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E2593-55E3-A598-E7A7-4ECCFF1FFAA1}"/>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DA402511-CB1A-8841-3D28-15FFF0980A48}"/>
              </a:ext>
            </a:extLst>
          </p:cNvPr>
          <p:cNvSpPr txBox="1">
            <a:spLocks/>
          </p:cNvSpPr>
          <p:nvPr/>
        </p:nvSpPr>
        <p:spPr>
          <a:xfrm>
            <a:off x="553823" y="329789"/>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Pathway to hope</a:t>
            </a:r>
          </a:p>
        </p:txBody>
      </p:sp>
      <p:pic>
        <p:nvPicPr>
          <p:cNvPr id="5" name="Picture 4">
            <a:extLst>
              <a:ext uri="{FF2B5EF4-FFF2-40B4-BE49-F238E27FC236}">
                <a16:creationId xmlns:a16="http://schemas.microsoft.com/office/drawing/2014/main" id="{29B3210C-8E45-DDA7-0294-4FEC65B90533}"/>
              </a:ext>
            </a:extLst>
          </p:cNvPr>
          <p:cNvPicPr>
            <a:picLocks noChangeAspect="1"/>
          </p:cNvPicPr>
          <p:nvPr/>
        </p:nvPicPr>
        <p:blipFill>
          <a:blip r:embed="rId2"/>
          <a:stretch>
            <a:fillRect/>
          </a:stretch>
        </p:blipFill>
        <p:spPr>
          <a:xfrm>
            <a:off x="9697369" y="6277373"/>
            <a:ext cx="2406774" cy="501676"/>
          </a:xfrm>
          <a:prstGeom prst="rect">
            <a:avLst/>
          </a:prstGeom>
        </p:spPr>
      </p:pic>
      <p:pic>
        <p:nvPicPr>
          <p:cNvPr id="6" name="Picture 5">
            <a:extLst>
              <a:ext uri="{FF2B5EF4-FFF2-40B4-BE49-F238E27FC236}">
                <a16:creationId xmlns:a16="http://schemas.microsoft.com/office/drawing/2014/main" id="{1D668678-6989-B87B-A6FF-DE3AE69B3C0B}"/>
              </a:ext>
            </a:extLst>
          </p:cNvPr>
          <p:cNvPicPr>
            <a:picLocks noChangeAspect="1"/>
          </p:cNvPicPr>
          <p:nvPr/>
        </p:nvPicPr>
        <p:blipFill>
          <a:blip r:embed="rId3"/>
          <a:stretch>
            <a:fillRect/>
          </a:stretch>
        </p:blipFill>
        <p:spPr>
          <a:xfrm>
            <a:off x="5781287" y="2221358"/>
            <a:ext cx="5536842" cy="3191558"/>
          </a:xfrm>
          <a:prstGeom prst="rect">
            <a:avLst/>
          </a:prstGeom>
        </p:spPr>
      </p:pic>
      <p:sp>
        <p:nvSpPr>
          <p:cNvPr id="2" name="TextBox 1">
            <a:extLst>
              <a:ext uri="{FF2B5EF4-FFF2-40B4-BE49-F238E27FC236}">
                <a16:creationId xmlns:a16="http://schemas.microsoft.com/office/drawing/2014/main" id="{08A215CF-FBC0-54A8-7F58-E756C70C2F8A}"/>
              </a:ext>
            </a:extLst>
          </p:cNvPr>
          <p:cNvSpPr txBox="1"/>
          <p:nvPr/>
        </p:nvSpPr>
        <p:spPr>
          <a:xfrm>
            <a:off x="682708" y="2221358"/>
            <a:ext cx="524256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Pathway to hope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What can we build on to support positive, pro social networks and behaviours.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How does this help us to interrupt harmful patterns of behaviour- see Goals tracker.</a:t>
            </a: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indent="-285750">
              <a:buFont typeface="Arial" panose="020B0604020202020204" pitchFamily="34" charset="0"/>
              <a:buChar char="•"/>
            </a:pPr>
            <a:r>
              <a:rPr lang="en-GB" dirty="0"/>
              <a:t>How does this integrate with existing vulnerability/ risk assessment and management plans?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E2175AD-8103-EA9F-3E68-C70D2E0B8743}"/>
              </a:ext>
            </a:extLst>
          </p:cNvPr>
          <p:cNvPicPr>
            <a:picLocks noChangeAspect="1"/>
          </p:cNvPicPr>
          <p:nvPr/>
        </p:nvPicPr>
        <p:blipFill>
          <a:blip r:embed="rId4"/>
          <a:stretch>
            <a:fillRect/>
          </a:stretch>
        </p:blipFill>
        <p:spPr>
          <a:xfrm>
            <a:off x="9910729" y="2357120"/>
            <a:ext cx="1722471" cy="802640"/>
          </a:xfrm>
          <a:prstGeom prst="rect">
            <a:avLst/>
          </a:prstGeom>
        </p:spPr>
      </p:pic>
    </p:spTree>
    <p:extLst>
      <p:ext uri="{BB962C8B-B14F-4D97-AF65-F5344CB8AC3E}">
        <p14:creationId xmlns:p14="http://schemas.microsoft.com/office/powerpoint/2010/main" val="8754663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AE8A0-302E-DCC0-CB7D-1A3F909AFE7C}"/>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ACF5775A-4A1A-F506-F825-68F6B93FA8A5}"/>
              </a:ext>
            </a:extLst>
          </p:cNvPr>
          <p:cNvSpPr txBox="1">
            <a:spLocks/>
          </p:cNvSpPr>
          <p:nvPr/>
        </p:nvSpPr>
        <p:spPr>
          <a:xfrm>
            <a:off x="593579" y="329789"/>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Formulation exercise</a:t>
            </a:r>
          </a:p>
        </p:txBody>
      </p:sp>
      <p:pic>
        <p:nvPicPr>
          <p:cNvPr id="5" name="Picture 4">
            <a:extLst>
              <a:ext uri="{FF2B5EF4-FFF2-40B4-BE49-F238E27FC236}">
                <a16:creationId xmlns:a16="http://schemas.microsoft.com/office/drawing/2014/main" id="{D7797EEE-8CD8-4F5C-43D3-7FDFEB899B4D}"/>
              </a:ext>
            </a:extLst>
          </p:cNvPr>
          <p:cNvPicPr>
            <a:picLocks noChangeAspect="1"/>
          </p:cNvPicPr>
          <p:nvPr/>
        </p:nvPicPr>
        <p:blipFill>
          <a:blip r:embed="rId3"/>
          <a:stretch>
            <a:fillRect/>
          </a:stretch>
        </p:blipFill>
        <p:spPr>
          <a:xfrm>
            <a:off x="9697369" y="6277373"/>
            <a:ext cx="2406774" cy="501676"/>
          </a:xfrm>
          <a:prstGeom prst="rect">
            <a:avLst/>
          </a:prstGeom>
        </p:spPr>
      </p:pic>
      <p:pic>
        <p:nvPicPr>
          <p:cNvPr id="7" name="Picture 6">
            <a:extLst>
              <a:ext uri="{FF2B5EF4-FFF2-40B4-BE49-F238E27FC236}">
                <a16:creationId xmlns:a16="http://schemas.microsoft.com/office/drawing/2014/main" id="{9B99C65E-43FA-24F0-5ACB-D491CB9E1AB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31859" y="2384329"/>
            <a:ext cx="2691161" cy="2520176"/>
          </a:xfrm>
          <a:prstGeom prst="rect">
            <a:avLst/>
          </a:prstGeom>
        </p:spPr>
      </p:pic>
      <p:sp>
        <p:nvSpPr>
          <p:cNvPr id="8" name="TextBox 7">
            <a:extLst>
              <a:ext uri="{FF2B5EF4-FFF2-40B4-BE49-F238E27FC236}">
                <a16:creationId xmlns:a16="http://schemas.microsoft.com/office/drawing/2014/main" id="{66B6F5CE-2754-6D41-46AD-C944A7108B58}"/>
              </a:ext>
            </a:extLst>
          </p:cNvPr>
          <p:cNvSpPr txBox="1"/>
          <p:nvPr/>
        </p:nvSpPr>
        <p:spPr>
          <a:xfrm>
            <a:off x="4307840" y="3429000"/>
            <a:ext cx="58568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What else would you want to know?</a:t>
            </a:r>
          </a:p>
        </p:txBody>
      </p:sp>
    </p:spTree>
    <p:extLst>
      <p:ext uri="{BB962C8B-B14F-4D97-AF65-F5344CB8AC3E}">
        <p14:creationId xmlns:p14="http://schemas.microsoft.com/office/powerpoint/2010/main" val="34217426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9C657-7EE8-932D-E99B-9406471691B6}"/>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6C08028E-05D1-5F04-7BB7-2D96FE0C98C8}"/>
              </a:ext>
            </a:extLst>
          </p:cNvPr>
          <p:cNvSpPr txBox="1">
            <a:spLocks/>
          </p:cNvSpPr>
          <p:nvPr/>
        </p:nvSpPr>
        <p:spPr>
          <a:xfrm>
            <a:off x="553823" y="329789"/>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Formulation exercise</a:t>
            </a:r>
          </a:p>
        </p:txBody>
      </p:sp>
      <p:pic>
        <p:nvPicPr>
          <p:cNvPr id="5" name="Picture 4">
            <a:extLst>
              <a:ext uri="{FF2B5EF4-FFF2-40B4-BE49-F238E27FC236}">
                <a16:creationId xmlns:a16="http://schemas.microsoft.com/office/drawing/2014/main" id="{EE020F8D-B7E7-2CDB-EDE5-6C3B82BF1D4E}"/>
              </a:ext>
            </a:extLst>
          </p:cNvPr>
          <p:cNvPicPr>
            <a:picLocks noChangeAspect="1"/>
          </p:cNvPicPr>
          <p:nvPr/>
        </p:nvPicPr>
        <p:blipFill>
          <a:blip r:embed="rId3"/>
          <a:stretch>
            <a:fillRect/>
          </a:stretch>
        </p:blipFill>
        <p:spPr>
          <a:xfrm>
            <a:off x="9697369" y="6277373"/>
            <a:ext cx="2406774" cy="501676"/>
          </a:xfrm>
          <a:prstGeom prst="rect">
            <a:avLst/>
          </a:prstGeom>
        </p:spPr>
      </p:pic>
      <p:pic>
        <p:nvPicPr>
          <p:cNvPr id="7" name="Picture 6">
            <a:extLst>
              <a:ext uri="{FF2B5EF4-FFF2-40B4-BE49-F238E27FC236}">
                <a16:creationId xmlns:a16="http://schemas.microsoft.com/office/drawing/2014/main" id="{51CBCE83-1635-19AA-6A15-62DC68D5B95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31859" y="2384329"/>
            <a:ext cx="2691161" cy="2520176"/>
          </a:xfrm>
          <a:prstGeom prst="rect">
            <a:avLst/>
          </a:prstGeom>
        </p:spPr>
      </p:pic>
      <p:pic>
        <p:nvPicPr>
          <p:cNvPr id="4" name="Picture 3">
            <a:extLst>
              <a:ext uri="{FF2B5EF4-FFF2-40B4-BE49-F238E27FC236}">
                <a16:creationId xmlns:a16="http://schemas.microsoft.com/office/drawing/2014/main" id="{945E3C8C-916E-D56E-CEBA-40EC440B1B31}"/>
              </a:ext>
            </a:extLst>
          </p:cNvPr>
          <p:cNvPicPr>
            <a:picLocks noChangeAspect="1"/>
          </p:cNvPicPr>
          <p:nvPr/>
        </p:nvPicPr>
        <p:blipFill>
          <a:blip r:embed="rId6"/>
          <a:stretch>
            <a:fillRect/>
          </a:stretch>
        </p:blipFill>
        <p:spPr>
          <a:xfrm>
            <a:off x="3723020" y="1916082"/>
            <a:ext cx="7737882" cy="3791950"/>
          </a:xfrm>
          <a:prstGeom prst="rect">
            <a:avLst/>
          </a:prstGeom>
        </p:spPr>
      </p:pic>
      <p:sp>
        <p:nvSpPr>
          <p:cNvPr id="9" name="Rectangle 8">
            <a:extLst>
              <a:ext uri="{FF2B5EF4-FFF2-40B4-BE49-F238E27FC236}">
                <a16:creationId xmlns:a16="http://schemas.microsoft.com/office/drawing/2014/main" id="{FEB56299-A90E-E02A-FA4D-5F8EA2A81BB8}"/>
              </a:ext>
            </a:extLst>
          </p:cNvPr>
          <p:cNvSpPr/>
          <p:nvPr/>
        </p:nvSpPr>
        <p:spPr>
          <a:xfrm>
            <a:off x="3723020" y="5415280"/>
            <a:ext cx="2992740" cy="5892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3D26F2D-685A-00DE-D25C-C7F2E4006FBD}"/>
              </a:ext>
            </a:extLst>
          </p:cNvPr>
          <p:cNvSpPr/>
          <p:nvPr/>
        </p:nvSpPr>
        <p:spPr>
          <a:xfrm>
            <a:off x="8863980" y="5120640"/>
            <a:ext cx="2992740" cy="5892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33930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46E13-55D0-A5CC-5548-FF0751CB9CB5}"/>
            </a:ext>
          </a:extLst>
        </p:cNvPr>
        <p:cNvGrpSpPr/>
        <p:nvPr/>
      </p:nvGrpSpPr>
      <p:grpSpPr>
        <a:xfrm>
          <a:off x="0" y="0"/>
          <a:ext cx="0" cy="0"/>
          <a:chOff x="0" y="0"/>
          <a:chExt cx="0" cy="0"/>
        </a:xfrm>
      </p:grpSpPr>
      <p:sp>
        <p:nvSpPr>
          <p:cNvPr id="3" name="Google Shape;1272;p76">
            <a:extLst>
              <a:ext uri="{FF2B5EF4-FFF2-40B4-BE49-F238E27FC236}">
                <a16:creationId xmlns:a16="http://schemas.microsoft.com/office/drawing/2014/main" id="{0CD612D7-6FE4-186A-0F22-F8E9328E7FC2}"/>
              </a:ext>
            </a:extLst>
          </p:cNvPr>
          <p:cNvSpPr txBox="1">
            <a:spLocks/>
          </p:cNvSpPr>
          <p:nvPr/>
        </p:nvSpPr>
        <p:spPr>
          <a:xfrm>
            <a:off x="553823" y="329789"/>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1200" cap="none" spc="0" normalizeH="0" baseline="0" noProof="0" dirty="0">
                <a:ln>
                  <a:noFill/>
                </a:ln>
                <a:solidFill>
                  <a:prstClr val="black"/>
                </a:solidFill>
                <a:effectLst/>
                <a:uLnTx/>
                <a:uFillTx/>
                <a:latin typeface="Calibri" panose="020F0502020204030204"/>
                <a:ea typeface="+mj-ea"/>
                <a:cs typeface="+mj-cs"/>
              </a:rPr>
              <a:t>Formulation exercise</a:t>
            </a:r>
          </a:p>
        </p:txBody>
      </p:sp>
      <p:pic>
        <p:nvPicPr>
          <p:cNvPr id="5" name="Picture 4">
            <a:extLst>
              <a:ext uri="{FF2B5EF4-FFF2-40B4-BE49-F238E27FC236}">
                <a16:creationId xmlns:a16="http://schemas.microsoft.com/office/drawing/2014/main" id="{4167F99C-D762-C7CF-184A-68C6738FC021}"/>
              </a:ext>
            </a:extLst>
          </p:cNvPr>
          <p:cNvPicPr>
            <a:picLocks noChangeAspect="1"/>
          </p:cNvPicPr>
          <p:nvPr/>
        </p:nvPicPr>
        <p:blipFill>
          <a:blip r:embed="rId3"/>
          <a:stretch>
            <a:fillRect/>
          </a:stretch>
        </p:blipFill>
        <p:spPr>
          <a:xfrm>
            <a:off x="9697369" y="6277373"/>
            <a:ext cx="2406774" cy="501676"/>
          </a:xfrm>
          <a:prstGeom prst="rect">
            <a:avLst/>
          </a:prstGeom>
        </p:spPr>
      </p:pic>
      <p:pic>
        <p:nvPicPr>
          <p:cNvPr id="4" name="Picture 3">
            <a:extLst>
              <a:ext uri="{FF2B5EF4-FFF2-40B4-BE49-F238E27FC236}">
                <a16:creationId xmlns:a16="http://schemas.microsoft.com/office/drawing/2014/main" id="{878E54FD-FB1B-2D7B-A7E9-FDE5EBAF2417}"/>
              </a:ext>
            </a:extLst>
          </p:cNvPr>
          <p:cNvPicPr>
            <a:picLocks noChangeAspect="1"/>
          </p:cNvPicPr>
          <p:nvPr/>
        </p:nvPicPr>
        <p:blipFill>
          <a:blip r:embed="rId4"/>
          <a:stretch>
            <a:fillRect/>
          </a:stretch>
        </p:blipFill>
        <p:spPr>
          <a:xfrm>
            <a:off x="5055173" y="2513019"/>
            <a:ext cx="6782374" cy="3323703"/>
          </a:xfrm>
          <a:prstGeom prst="rect">
            <a:avLst/>
          </a:prstGeom>
        </p:spPr>
      </p:pic>
      <p:pic>
        <p:nvPicPr>
          <p:cNvPr id="6" name="Picture 5">
            <a:extLst>
              <a:ext uri="{FF2B5EF4-FFF2-40B4-BE49-F238E27FC236}">
                <a16:creationId xmlns:a16="http://schemas.microsoft.com/office/drawing/2014/main" id="{3F3B3BBE-2C95-CFEF-3ACA-AA41D181AA16}"/>
              </a:ext>
            </a:extLst>
          </p:cNvPr>
          <p:cNvPicPr>
            <a:picLocks noChangeAspect="1"/>
          </p:cNvPicPr>
          <p:nvPr/>
        </p:nvPicPr>
        <p:blipFill>
          <a:blip r:embed="rId5"/>
          <a:stretch>
            <a:fillRect/>
          </a:stretch>
        </p:blipFill>
        <p:spPr>
          <a:xfrm>
            <a:off x="2920103" y="5152607"/>
            <a:ext cx="4826467" cy="1171798"/>
          </a:xfrm>
          <a:prstGeom prst="rect">
            <a:avLst/>
          </a:prstGeom>
        </p:spPr>
      </p:pic>
      <p:sp>
        <p:nvSpPr>
          <p:cNvPr id="13" name="Rectangle 12">
            <a:extLst>
              <a:ext uri="{FF2B5EF4-FFF2-40B4-BE49-F238E27FC236}">
                <a16:creationId xmlns:a16="http://schemas.microsoft.com/office/drawing/2014/main" id="{2385E2BE-E1AF-772A-4D48-BBD4E10233E1}"/>
              </a:ext>
            </a:extLst>
          </p:cNvPr>
          <p:cNvSpPr/>
          <p:nvPr/>
        </p:nvSpPr>
        <p:spPr>
          <a:xfrm>
            <a:off x="3673577" y="5416500"/>
            <a:ext cx="2992740" cy="5892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E5C129-15D7-BD00-F207-8742D30250C2}"/>
              </a:ext>
            </a:extLst>
          </p:cNvPr>
          <p:cNvSpPr txBox="1"/>
          <p:nvPr/>
        </p:nvSpPr>
        <p:spPr>
          <a:xfrm>
            <a:off x="3570673" y="5421005"/>
            <a:ext cx="319854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Pathway to harm</a:t>
            </a:r>
          </a:p>
        </p:txBody>
      </p:sp>
      <p:sp>
        <p:nvSpPr>
          <p:cNvPr id="15" name="TextBox 14">
            <a:extLst>
              <a:ext uri="{FF2B5EF4-FFF2-40B4-BE49-F238E27FC236}">
                <a16:creationId xmlns:a16="http://schemas.microsoft.com/office/drawing/2014/main" id="{F555DA1F-421B-37CA-5EC7-B90AB06A7F86}"/>
              </a:ext>
            </a:extLst>
          </p:cNvPr>
          <p:cNvSpPr txBox="1"/>
          <p:nvPr/>
        </p:nvSpPr>
        <p:spPr>
          <a:xfrm>
            <a:off x="273816" y="1312407"/>
            <a:ext cx="6329680" cy="452431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What do we need to prioritise in order to increase safety to and/ or from the young person?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Is specialist assessment required to better understand and mitigate risk of harm to and/ or from young person?</a:t>
            </a:r>
          </a:p>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indent="-285750">
              <a:buFont typeface="Arial" panose="020B0604020202020204" pitchFamily="34" charset="0"/>
              <a:buChar char="•"/>
            </a:pPr>
            <a:r>
              <a:rPr lang="en-GB" sz="2400" dirty="0"/>
              <a:t>How does this integrate with existing vulnerability/ risk assessment and management plans?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316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71"/>
        <p:cNvGrpSpPr/>
        <p:nvPr/>
      </p:nvGrpSpPr>
      <p:grpSpPr>
        <a:xfrm>
          <a:off x="0" y="0"/>
          <a:ext cx="0" cy="0"/>
          <a:chOff x="0" y="0"/>
          <a:chExt cx="0" cy="0"/>
        </a:xfrm>
      </p:grpSpPr>
      <p:sp>
        <p:nvSpPr>
          <p:cNvPr id="1872" name="Google Shape;1872;p125"/>
          <p:cNvSpPr txBox="1">
            <a:spLocks noGrp="1"/>
          </p:cNvSpPr>
          <p:nvPr>
            <p:ph type="title" idx="4294967295"/>
          </p:nvPr>
        </p:nvSpPr>
        <p:spPr>
          <a:xfrm>
            <a:off x="-1019596" y="337202"/>
            <a:ext cx="10965603" cy="13065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8612C"/>
              </a:buClr>
              <a:buSzPts val="3600"/>
              <a:buFont typeface="Calibri"/>
              <a:buNone/>
            </a:pPr>
            <a:r>
              <a:rPr lang="en-GB" sz="3200" dirty="0">
                <a:solidFill>
                  <a:schemeClr val="tx1"/>
                </a:solidFill>
              </a:rPr>
              <a:t>Traditional CBT targets thinking and behaviour</a:t>
            </a:r>
            <a:endParaRPr sz="3200" dirty="0">
              <a:solidFill>
                <a:schemeClr val="tx1"/>
              </a:solidFill>
            </a:endParaRPr>
          </a:p>
        </p:txBody>
      </p:sp>
      <p:grpSp>
        <p:nvGrpSpPr>
          <p:cNvPr id="1873" name="Google Shape;1873;p125"/>
          <p:cNvGrpSpPr/>
          <p:nvPr/>
        </p:nvGrpSpPr>
        <p:grpSpPr>
          <a:xfrm>
            <a:off x="4013146" y="1545659"/>
            <a:ext cx="6199640" cy="4664907"/>
            <a:chOff x="2488012" y="2227"/>
            <a:chExt cx="6199640" cy="4664907"/>
          </a:xfrm>
        </p:grpSpPr>
        <p:sp>
          <p:nvSpPr>
            <p:cNvPr id="1874" name="Google Shape;1874;p125"/>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125"/>
            <p:cNvSpPr txBox="1"/>
            <p:nvPr/>
          </p:nvSpPr>
          <p:spPr>
            <a:xfrm>
              <a:off x="4618415" y="30466"/>
              <a:ext cx="1871803" cy="90766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Calibri"/>
                <a:buNone/>
              </a:pPr>
              <a:r>
                <a:rPr lang="en-GB" sz="2500" dirty="0">
                  <a:solidFill>
                    <a:schemeClr val="tx1"/>
                  </a:solidFill>
                  <a:latin typeface="Calibri"/>
                  <a:ea typeface="Calibri"/>
                  <a:cs typeface="Calibri"/>
                  <a:sym typeface="Calibri"/>
                </a:rPr>
                <a:t>Thoughts</a:t>
              </a:r>
              <a:endParaRPr dirty="0">
                <a:solidFill>
                  <a:schemeClr val="tx1"/>
                </a:solidFill>
              </a:endParaRPr>
            </a:p>
          </p:txBody>
        </p:sp>
        <p:sp>
          <p:nvSpPr>
            <p:cNvPr id="1876" name="Google Shape;1876;p125"/>
            <p:cNvSpPr/>
            <p:nvPr/>
          </p:nvSpPr>
          <p:spPr>
            <a:xfrm rot="2428608">
              <a:off x="6797316" y="1033180"/>
              <a:ext cx="1072674"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125"/>
            <p:cNvSpPr txBox="1"/>
            <p:nvPr/>
          </p:nvSpPr>
          <p:spPr>
            <a:xfrm rot="2428608">
              <a:off x="6898551" y="1100670"/>
              <a:ext cx="870204" cy="2024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a:solidFill>
                  <a:schemeClr val="lt1"/>
                </a:solidFill>
                <a:latin typeface="Calibri"/>
                <a:ea typeface="Calibri"/>
                <a:cs typeface="Calibri"/>
                <a:sym typeface="Calibri"/>
              </a:endParaRPr>
            </a:p>
          </p:txBody>
        </p:sp>
        <p:sp>
          <p:nvSpPr>
            <p:cNvPr id="1878" name="Google Shape;1878;p125"/>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125"/>
            <p:cNvSpPr txBox="1"/>
            <p:nvPr/>
          </p:nvSpPr>
          <p:spPr>
            <a:xfrm>
              <a:off x="6787610" y="1881614"/>
              <a:ext cx="1871803" cy="90766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Calibri"/>
                <a:buNone/>
              </a:pPr>
              <a:r>
                <a:rPr lang="en-GB" sz="2500" dirty="0">
                  <a:solidFill>
                    <a:schemeClr val="tx1"/>
                  </a:solidFill>
                  <a:latin typeface="Calibri"/>
                  <a:ea typeface="Calibri"/>
                  <a:cs typeface="Calibri"/>
                  <a:sym typeface="Calibri"/>
                </a:rPr>
                <a:t>Emotion</a:t>
              </a:r>
              <a:endParaRPr dirty="0">
                <a:solidFill>
                  <a:schemeClr val="tx1"/>
                </a:solidFill>
              </a:endParaRPr>
            </a:p>
          </p:txBody>
        </p:sp>
        <p:sp>
          <p:nvSpPr>
            <p:cNvPr id="1880" name="Google Shape;1880;p125"/>
            <p:cNvSpPr/>
            <p:nvPr/>
          </p:nvSpPr>
          <p:spPr>
            <a:xfrm rot="8320224">
              <a:off x="6791125" y="3386805"/>
              <a:ext cx="1072674"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125"/>
            <p:cNvSpPr txBox="1"/>
            <p:nvPr/>
          </p:nvSpPr>
          <p:spPr>
            <a:xfrm rot="-2479776">
              <a:off x="6892360" y="3454295"/>
              <a:ext cx="870204" cy="2024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a:solidFill>
                  <a:schemeClr val="lt1"/>
                </a:solidFill>
                <a:latin typeface="Calibri"/>
                <a:ea typeface="Calibri"/>
                <a:cs typeface="Calibri"/>
                <a:sym typeface="Calibri"/>
              </a:endParaRPr>
            </a:p>
          </p:txBody>
        </p:sp>
        <p:sp>
          <p:nvSpPr>
            <p:cNvPr id="1882" name="Google Shape;1882;p125"/>
            <p:cNvSpPr/>
            <p:nvPr/>
          </p:nvSpPr>
          <p:spPr>
            <a:xfrm>
              <a:off x="4656186" y="370299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125"/>
            <p:cNvSpPr txBox="1"/>
            <p:nvPr/>
          </p:nvSpPr>
          <p:spPr>
            <a:xfrm>
              <a:off x="4684425" y="3731233"/>
              <a:ext cx="1871803" cy="90766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Calibri"/>
                <a:buNone/>
              </a:pPr>
              <a:r>
                <a:rPr lang="en-GB" sz="2500" dirty="0">
                  <a:solidFill>
                    <a:schemeClr val="tx1"/>
                  </a:solidFill>
                  <a:latin typeface="Calibri"/>
                  <a:ea typeface="Calibri"/>
                  <a:cs typeface="Calibri"/>
                  <a:sym typeface="Calibri"/>
                </a:rPr>
                <a:t>Bodily sensation</a:t>
              </a:r>
              <a:endParaRPr dirty="0">
                <a:solidFill>
                  <a:schemeClr val="tx1"/>
                </a:solidFill>
              </a:endParaRPr>
            </a:p>
          </p:txBody>
        </p:sp>
        <p:sp>
          <p:nvSpPr>
            <p:cNvPr id="1884" name="Google Shape;1884;p125"/>
            <p:cNvSpPr/>
            <p:nvPr/>
          </p:nvSpPr>
          <p:spPr>
            <a:xfrm rot="-8371996">
              <a:off x="3396470" y="3468674"/>
              <a:ext cx="1072674"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125"/>
            <p:cNvSpPr txBox="1"/>
            <p:nvPr/>
          </p:nvSpPr>
          <p:spPr>
            <a:xfrm rot="2428004">
              <a:off x="3497705" y="3536164"/>
              <a:ext cx="870204" cy="2024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a:solidFill>
                  <a:schemeClr val="lt1"/>
                </a:solidFill>
                <a:latin typeface="Calibri"/>
                <a:ea typeface="Calibri"/>
                <a:cs typeface="Calibri"/>
                <a:sym typeface="Calibri"/>
              </a:endParaRPr>
            </a:p>
          </p:txBody>
        </p:sp>
        <p:sp>
          <p:nvSpPr>
            <p:cNvPr id="1886" name="Google Shape;1886;p125"/>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125"/>
            <p:cNvSpPr txBox="1"/>
            <p:nvPr/>
          </p:nvSpPr>
          <p:spPr>
            <a:xfrm>
              <a:off x="2516251" y="1881614"/>
              <a:ext cx="1871803" cy="90766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dk1"/>
                </a:buClr>
                <a:buSzPts val="2500"/>
                <a:buFont typeface="Calibri"/>
                <a:buNone/>
              </a:pPr>
              <a:r>
                <a:rPr lang="en-GB" sz="2500">
                  <a:solidFill>
                    <a:schemeClr val="dk1"/>
                  </a:solidFill>
                  <a:latin typeface="Calibri"/>
                  <a:ea typeface="Calibri"/>
                  <a:cs typeface="Calibri"/>
                  <a:sym typeface="Calibri"/>
                </a:rPr>
                <a:t>Behaviour</a:t>
              </a:r>
              <a:endParaRPr/>
            </a:p>
          </p:txBody>
        </p:sp>
        <p:sp>
          <p:nvSpPr>
            <p:cNvPr id="1888" name="Google Shape;1888;p125"/>
            <p:cNvSpPr/>
            <p:nvPr/>
          </p:nvSpPr>
          <p:spPr>
            <a:xfrm rot="-2482013">
              <a:off x="3334278" y="905540"/>
              <a:ext cx="1072674"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125"/>
            <p:cNvSpPr txBox="1"/>
            <p:nvPr/>
          </p:nvSpPr>
          <p:spPr>
            <a:xfrm rot="-2482013">
              <a:off x="3435513" y="973030"/>
              <a:ext cx="870204" cy="20246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a:solidFill>
                  <a:schemeClr val="lt1"/>
                </a:solidFill>
                <a:latin typeface="Calibri"/>
                <a:ea typeface="Calibri"/>
                <a:cs typeface="Calibri"/>
                <a:sym typeface="Calibri"/>
              </a:endParaRPr>
            </a:p>
          </p:txBody>
        </p:sp>
      </p:grpSp>
      <p:pic>
        <p:nvPicPr>
          <p:cNvPr id="1890" name="Google Shape;1890;p125"/>
          <p:cNvPicPr preferRelativeResize="0"/>
          <p:nvPr/>
        </p:nvPicPr>
        <p:blipFill rotWithShape="1">
          <a:blip r:embed="rId3">
            <a:alphaModFix/>
          </a:blip>
          <a:srcRect/>
          <a:stretch/>
        </p:blipFill>
        <p:spPr>
          <a:xfrm rot="-2803589">
            <a:off x="6472550" y="3209785"/>
            <a:ext cx="1454842" cy="1331755"/>
          </a:xfrm>
          <a:prstGeom prst="rect">
            <a:avLst/>
          </a:prstGeom>
          <a:noFill/>
          <a:ln>
            <a:noFill/>
          </a:ln>
        </p:spPr>
      </p:pic>
      <p:pic>
        <p:nvPicPr>
          <p:cNvPr id="1891" name="Google Shape;1891;p125"/>
          <p:cNvPicPr preferRelativeResize="0"/>
          <p:nvPr/>
        </p:nvPicPr>
        <p:blipFill rotWithShape="1">
          <a:blip r:embed="rId3">
            <a:alphaModFix/>
          </a:blip>
          <a:srcRect/>
          <a:stretch/>
        </p:blipFill>
        <p:spPr>
          <a:xfrm rot="2521876">
            <a:off x="6461278" y="3214225"/>
            <a:ext cx="1454842" cy="1331755"/>
          </a:xfrm>
          <a:prstGeom prst="rect">
            <a:avLst/>
          </a:prstGeom>
          <a:noFill/>
          <a:ln>
            <a:noFill/>
          </a:ln>
        </p:spPr>
      </p:pic>
      <p:pic>
        <p:nvPicPr>
          <p:cNvPr id="1892" name="Google Shape;1892;p125"/>
          <p:cNvPicPr preferRelativeResize="0"/>
          <p:nvPr/>
        </p:nvPicPr>
        <p:blipFill rotWithShape="1">
          <a:blip r:embed="rId4">
            <a:alphaModFix/>
          </a:blip>
          <a:srcRect/>
          <a:stretch/>
        </p:blipFill>
        <p:spPr>
          <a:xfrm>
            <a:off x="1618774" y="1349108"/>
            <a:ext cx="3442446" cy="943397"/>
          </a:xfrm>
          <a:prstGeom prst="rect">
            <a:avLst/>
          </a:prstGeom>
          <a:noFill/>
          <a:ln>
            <a:noFill/>
          </a:ln>
        </p:spPr>
      </p:pic>
      <p:sp>
        <p:nvSpPr>
          <p:cNvPr id="1893" name="Google Shape;1893;p125"/>
          <p:cNvSpPr txBox="1"/>
          <p:nvPr/>
        </p:nvSpPr>
        <p:spPr>
          <a:xfrm>
            <a:off x="1847969" y="1503234"/>
            <a:ext cx="309243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dirty="0">
                <a:solidFill>
                  <a:srgbClr val="000000"/>
                </a:solidFill>
                <a:latin typeface="Calibri"/>
                <a:ea typeface="Calibri"/>
                <a:cs typeface="Calibri"/>
                <a:sym typeface="Calibri"/>
              </a:rPr>
              <a:t>Situation/ Environment</a:t>
            </a:r>
            <a:endParaRPr dirty="0"/>
          </a:p>
        </p:txBody>
      </p:sp>
      <p:sp>
        <p:nvSpPr>
          <p:cNvPr id="1894" name="Google Shape;1894;p125"/>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Padesky (1990)</a:t>
            </a:r>
            <a:endParaRPr/>
          </a:p>
        </p:txBody>
      </p:sp>
      <p:sp>
        <p:nvSpPr>
          <p:cNvPr id="1895" name="Google Shape;1895;p125"/>
          <p:cNvSpPr/>
          <p:nvPr/>
        </p:nvSpPr>
        <p:spPr>
          <a:xfrm>
            <a:off x="5685914" y="1386075"/>
            <a:ext cx="2787073" cy="1307645"/>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393"/>
        <p:cNvGrpSpPr/>
        <p:nvPr/>
      </p:nvGrpSpPr>
      <p:grpSpPr>
        <a:xfrm>
          <a:off x="0" y="0"/>
          <a:ext cx="0" cy="0"/>
          <a:chOff x="0" y="0"/>
          <a:chExt cx="0" cy="0"/>
        </a:xfrm>
      </p:grpSpPr>
      <p:sp>
        <p:nvSpPr>
          <p:cNvPr id="2394" name="Google Shape;2394;p159"/>
          <p:cNvSpPr txBox="1">
            <a:spLocks noGrp="1"/>
          </p:cNvSpPr>
          <p:nvPr>
            <p:ph type="title" idx="4294967295"/>
          </p:nvPr>
        </p:nvSpPr>
        <p:spPr>
          <a:xfrm>
            <a:off x="795131" y="1317004"/>
            <a:ext cx="2881313" cy="3024187"/>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3F3F3F"/>
              </a:buClr>
              <a:buSzPts val="4400"/>
              <a:buFont typeface="Calibri"/>
              <a:buNone/>
            </a:pPr>
            <a:r>
              <a:rPr lang="en-GB" sz="4000" dirty="0">
                <a:solidFill>
                  <a:srgbClr val="3F3F3F"/>
                </a:solidFill>
                <a:latin typeface="Calibri"/>
                <a:ea typeface="Calibri"/>
                <a:cs typeface="Calibri"/>
                <a:sym typeface="Calibri"/>
              </a:rPr>
              <a:t>Your Choice in practice</a:t>
            </a:r>
            <a:endParaRPr sz="4000" dirty="0">
              <a:solidFill>
                <a:srgbClr val="3F3F3F"/>
              </a:solidFill>
              <a:latin typeface="Calibri"/>
              <a:ea typeface="Calibri"/>
              <a:cs typeface="Calibri"/>
              <a:sym typeface="Calibri"/>
            </a:endParaRPr>
          </a:p>
        </p:txBody>
      </p:sp>
      <p:sp>
        <p:nvSpPr>
          <p:cNvPr id="2395" name="Google Shape;2395;p159"/>
          <p:cNvSpPr txBox="1">
            <a:spLocks noGrp="1"/>
          </p:cNvSpPr>
          <p:nvPr>
            <p:ph type="body" idx="4294967295"/>
          </p:nvPr>
        </p:nvSpPr>
        <p:spPr>
          <a:xfrm>
            <a:off x="4149725" y="1700213"/>
            <a:ext cx="8042275" cy="4672012"/>
          </a:xfrm>
          <a:prstGeom prst="rect">
            <a:avLst/>
          </a:prstGeom>
          <a:noFill/>
          <a:ln>
            <a:noFill/>
          </a:ln>
        </p:spPr>
        <p:txBody>
          <a:bodyPr spcFirstLastPara="1" wrap="square" lIns="91425" tIns="45700" rIns="91425" bIns="45700" anchor="ctr" anchorCtr="0">
            <a:noAutofit/>
          </a:bodyPr>
          <a:lstStyle/>
          <a:p>
            <a:pPr marL="228600" marR="0" lvl="0" indent="-228600" algn="l" rtl="0">
              <a:lnSpc>
                <a:spcPct val="90000"/>
              </a:lnSpc>
              <a:spcBef>
                <a:spcPts val="0"/>
              </a:spcBef>
              <a:spcAft>
                <a:spcPts val="0"/>
              </a:spcAft>
              <a:buClr>
                <a:schemeClr val="dk1"/>
              </a:buClr>
              <a:buSzPts val="1800"/>
              <a:buFont typeface="Arial"/>
              <a:buChar char="•"/>
            </a:pPr>
            <a:r>
              <a:rPr lang="en-GB" sz="1800" b="1" dirty="0">
                <a:solidFill>
                  <a:schemeClr val="dk1"/>
                </a:solidFill>
                <a:latin typeface="Calibri"/>
                <a:ea typeface="Calibri"/>
                <a:cs typeface="Calibri"/>
                <a:sym typeface="Calibri"/>
              </a:rPr>
              <a:t>Step one: </a:t>
            </a:r>
            <a:r>
              <a:rPr lang="en-GB" sz="1800" dirty="0">
                <a:solidFill>
                  <a:schemeClr val="dk1"/>
                </a:solidFill>
                <a:latin typeface="Calibri"/>
                <a:ea typeface="Calibri"/>
                <a:cs typeface="Calibri"/>
                <a:sym typeface="Calibri"/>
              </a:rPr>
              <a:t>Find out what captures, motivates, interests or engages your young person. Activity scheduling, exploring values and goals should help to establish their hook. Who is important to young person that can support them on and after the programme?</a:t>
            </a:r>
            <a:endParaRPr dirty="0"/>
          </a:p>
          <a:p>
            <a:pPr marL="228600" marR="0" lvl="0" indent="-228600" algn="l" rtl="0">
              <a:lnSpc>
                <a:spcPct val="90000"/>
              </a:lnSpc>
              <a:spcBef>
                <a:spcPts val="1000"/>
              </a:spcBef>
              <a:spcAft>
                <a:spcPts val="0"/>
              </a:spcAft>
              <a:buClr>
                <a:schemeClr val="dk1"/>
              </a:buClr>
              <a:buSzPts val="1800"/>
              <a:buFont typeface="Arial"/>
              <a:buChar char="•"/>
            </a:pPr>
            <a:r>
              <a:rPr lang="en-GB" sz="1800" b="1" dirty="0">
                <a:solidFill>
                  <a:schemeClr val="dk1"/>
                </a:solidFill>
                <a:latin typeface="Calibri"/>
                <a:ea typeface="Calibri"/>
                <a:cs typeface="Calibri"/>
                <a:sym typeface="Calibri"/>
              </a:rPr>
              <a:t>Step Two</a:t>
            </a:r>
            <a:r>
              <a:rPr lang="en-GB" sz="1800" dirty="0">
                <a:solidFill>
                  <a:schemeClr val="dk1"/>
                </a:solidFill>
                <a:latin typeface="Calibri"/>
                <a:ea typeface="Calibri"/>
                <a:cs typeface="Calibri"/>
                <a:sym typeface="Calibri"/>
              </a:rPr>
              <a:t>: Getting to know your young person through scheduled activity and Socratic questioning and reviewing the Strengths and Difficulties Questionnaire (completed at the start) will help to identify things that may be getting in the way of them leading a meaningful life, in accordance with their values. This will inform your collaborative formulation and associated goals. </a:t>
            </a:r>
            <a:endParaRPr dirty="0"/>
          </a:p>
          <a:p>
            <a:pPr marL="228600" marR="0" lvl="0" indent="-228600" algn="l" rtl="0">
              <a:lnSpc>
                <a:spcPct val="90000"/>
              </a:lnSpc>
              <a:spcBef>
                <a:spcPts val="1000"/>
              </a:spcBef>
              <a:spcAft>
                <a:spcPts val="0"/>
              </a:spcAft>
              <a:buClr>
                <a:schemeClr val="dk1"/>
              </a:buClr>
              <a:buSzPts val="1800"/>
              <a:buFont typeface="Arial"/>
              <a:buChar char="•"/>
            </a:pPr>
            <a:r>
              <a:rPr lang="en-GB" sz="1800" b="1" dirty="0">
                <a:solidFill>
                  <a:schemeClr val="dk1"/>
                </a:solidFill>
                <a:latin typeface="Calibri"/>
                <a:ea typeface="Calibri"/>
                <a:cs typeface="Calibri"/>
                <a:sym typeface="Calibri"/>
              </a:rPr>
              <a:t>Step Three</a:t>
            </a:r>
            <a:r>
              <a:rPr lang="en-GB" sz="1800" dirty="0">
                <a:solidFill>
                  <a:schemeClr val="dk1"/>
                </a:solidFill>
                <a:latin typeface="Calibri"/>
                <a:ea typeface="Calibri"/>
                <a:cs typeface="Calibri"/>
                <a:sym typeface="Calibri"/>
              </a:rPr>
              <a:t>: In your interactions and activities with young people there should be opportunities to enhance their understanding of their cognitive processes and strategies for managing these (understanding thinking traps, cognitive restructuring &amp; diffusion), problem solving skills, coping strategies including relaxation techniques and distress tolerance.  </a:t>
            </a:r>
            <a:endParaRPr dirty="0"/>
          </a:p>
          <a:p>
            <a:pPr marL="228600" marR="0" lvl="0" indent="-228600" algn="l" rtl="0">
              <a:lnSpc>
                <a:spcPct val="90000"/>
              </a:lnSpc>
              <a:spcBef>
                <a:spcPts val="1000"/>
              </a:spcBef>
              <a:spcAft>
                <a:spcPts val="0"/>
              </a:spcAft>
              <a:buClr>
                <a:schemeClr val="dk1"/>
              </a:buClr>
              <a:buSzPts val="1800"/>
              <a:buFont typeface="Arial"/>
              <a:buChar char="•"/>
            </a:pPr>
            <a:r>
              <a:rPr lang="en-GB" sz="1800" b="1" dirty="0">
                <a:solidFill>
                  <a:schemeClr val="dk1"/>
                </a:solidFill>
                <a:latin typeface="Calibri"/>
                <a:ea typeface="Calibri"/>
                <a:cs typeface="Calibri"/>
                <a:sym typeface="Calibri"/>
              </a:rPr>
              <a:t>Step Four</a:t>
            </a:r>
            <a:r>
              <a:rPr lang="en-GB" sz="1800" dirty="0">
                <a:solidFill>
                  <a:schemeClr val="dk1"/>
                </a:solidFill>
                <a:latin typeface="Calibri"/>
                <a:ea typeface="Calibri"/>
                <a:cs typeface="Calibri"/>
                <a:sym typeface="Calibri"/>
              </a:rPr>
              <a:t>: Compile a handbook/ guide with your young person to pull together what they have learnt about themselves during your time together. This should be a helpful reminder of what is important to them and strategies that have worked well for them and could be shared with family/ professionals to deepen their understanding of your young person.  </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400"/>
        <p:cNvGrpSpPr/>
        <p:nvPr/>
      </p:nvGrpSpPr>
      <p:grpSpPr>
        <a:xfrm>
          <a:off x="0" y="0"/>
          <a:ext cx="0" cy="0"/>
          <a:chOff x="0" y="0"/>
          <a:chExt cx="0" cy="0"/>
        </a:xfrm>
      </p:grpSpPr>
      <p:graphicFrame>
        <p:nvGraphicFramePr>
          <p:cNvPr id="2401" name="Google Shape;2401;p160"/>
          <p:cNvGraphicFramePr/>
          <p:nvPr/>
        </p:nvGraphicFramePr>
        <p:xfrm>
          <a:off x="0" y="0"/>
          <a:ext cx="12191975" cy="7286405"/>
        </p:xfrm>
        <a:graphic>
          <a:graphicData uri="http://schemas.openxmlformats.org/drawingml/2006/table">
            <a:tbl>
              <a:tblPr firstRow="1" bandRow="1">
                <a:noFill/>
              </a:tblPr>
              <a:tblGrid>
                <a:gridCol w="1511850">
                  <a:extLst>
                    <a:ext uri="{9D8B030D-6E8A-4147-A177-3AD203B41FA5}">
                      <a16:colId xmlns:a16="http://schemas.microsoft.com/office/drawing/2014/main" val="20000"/>
                    </a:ext>
                  </a:extLst>
                </a:gridCol>
                <a:gridCol w="6623950">
                  <a:extLst>
                    <a:ext uri="{9D8B030D-6E8A-4147-A177-3AD203B41FA5}">
                      <a16:colId xmlns:a16="http://schemas.microsoft.com/office/drawing/2014/main" val="20001"/>
                    </a:ext>
                  </a:extLst>
                </a:gridCol>
                <a:gridCol w="4056175">
                  <a:extLst>
                    <a:ext uri="{9D8B030D-6E8A-4147-A177-3AD203B41FA5}">
                      <a16:colId xmlns:a16="http://schemas.microsoft.com/office/drawing/2014/main" val="20002"/>
                    </a:ext>
                  </a:extLst>
                </a:gridCol>
              </a:tblGrid>
              <a:tr h="454925">
                <a:tc>
                  <a:txBody>
                    <a:bodyPr/>
                    <a:lstStyle/>
                    <a:p>
                      <a:pPr marL="0" marR="0" lvl="0" indent="0" algn="l" rtl="0">
                        <a:spcBef>
                          <a:spcPts val="0"/>
                        </a:spcBef>
                        <a:spcAft>
                          <a:spcPts val="0"/>
                        </a:spcAft>
                        <a:buNone/>
                      </a:pPr>
                      <a:r>
                        <a:rPr lang="en-GB" sz="1600"/>
                        <a:t>Week</a:t>
                      </a:r>
                      <a:endParaRPr/>
                    </a:p>
                  </a:txBody>
                  <a:tcPr marL="91450" marR="91450" marT="45725" marB="45725">
                    <a:solidFill>
                      <a:srgbClr val="A8D08C"/>
                    </a:solidFill>
                  </a:tcPr>
                </a:tc>
                <a:tc>
                  <a:txBody>
                    <a:bodyPr/>
                    <a:lstStyle/>
                    <a:p>
                      <a:pPr marL="0" marR="0" lvl="0" indent="0" algn="l" rtl="0">
                        <a:spcBef>
                          <a:spcPts val="0"/>
                        </a:spcBef>
                        <a:spcAft>
                          <a:spcPts val="0"/>
                        </a:spcAft>
                        <a:buNone/>
                      </a:pPr>
                      <a:r>
                        <a:rPr lang="en-GB" sz="1600"/>
                        <a:t>Suggested topics</a:t>
                      </a:r>
                      <a:endParaRPr/>
                    </a:p>
                  </a:txBody>
                  <a:tcPr marL="91450" marR="91450" marT="45725" marB="45725">
                    <a:solidFill>
                      <a:srgbClr val="A8D08C"/>
                    </a:solidFill>
                  </a:tcPr>
                </a:tc>
                <a:tc>
                  <a:txBody>
                    <a:bodyPr/>
                    <a:lstStyle/>
                    <a:p>
                      <a:pPr marL="0" marR="0" lvl="0" indent="0" algn="l" rtl="0">
                        <a:spcBef>
                          <a:spcPts val="0"/>
                        </a:spcBef>
                        <a:spcAft>
                          <a:spcPts val="0"/>
                        </a:spcAft>
                        <a:buNone/>
                      </a:pPr>
                      <a:r>
                        <a:rPr lang="en-GB" sz="1600"/>
                        <a:t>Suggested worksheets to guide session</a:t>
                      </a:r>
                      <a:endParaRPr/>
                    </a:p>
                  </a:txBody>
                  <a:tcPr marL="91450" marR="91450" marT="45725" marB="45725">
                    <a:solidFill>
                      <a:srgbClr val="A8D08C"/>
                    </a:solidFill>
                  </a:tcPr>
                </a:tc>
                <a:extLst>
                  <a:ext uri="{0D108BD9-81ED-4DB2-BD59-A6C34878D82A}">
                    <a16:rowId xmlns:a16="http://schemas.microsoft.com/office/drawing/2014/main" val="10000"/>
                  </a:ext>
                </a:extLst>
              </a:tr>
              <a:tr h="1878675">
                <a:tc>
                  <a:txBody>
                    <a:bodyPr/>
                    <a:lstStyle/>
                    <a:p>
                      <a:pPr marL="0" marR="0" lvl="0" indent="0" algn="l" rtl="0">
                        <a:spcBef>
                          <a:spcPts val="0"/>
                        </a:spcBef>
                        <a:spcAft>
                          <a:spcPts val="0"/>
                        </a:spcAft>
                        <a:buNone/>
                      </a:pPr>
                      <a:r>
                        <a:rPr lang="en-GB" sz="1600"/>
                        <a:t>1-3</a:t>
                      </a:r>
                      <a:endParaRPr/>
                    </a:p>
                  </a:txBody>
                  <a:tcPr marL="91450" marR="91450" marT="45725" marB="45725">
                    <a:solidFill>
                      <a:srgbClr val="A8D08C"/>
                    </a:solidFill>
                  </a:tcPr>
                </a:tc>
                <a:tc>
                  <a:txBody>
                    <a:bodyPr/>
                    <a:lstStyle/>
                    <a:p>
                      <a:pPr marL="457200" marR="0" lvl="1" indent="0" algn="l" rtl="0">
                        <a:spcBef>
                          <a:spcPts val="0"/>
                        </a:spcBef>
                        <a:spcAft>
                          <a:spcPts val="0"/>
                        </a:spcAft>
                        <a:buNone/>
                      </a:pPr>
                      <a:r>
                        <a:rPr lang="en-GB" sz="1600" u="none" strike="noStrike" cap="none"/>
                        <a:t>Getting to know your young person or if you are already working together allow time to get to know them differently and familiarising them with "Your Choice" Programme. </a:t>
                      </a:r>
                      <a:endParaRPr sz="1800" u="none" strike="noStrike" cap="none"/>
                    </a:p>
                    <a:p>
                      <a:pPr marL="457200" marR="0" lvl="1" indent="0" algn="l" rtl="0">
                        <a:spcBef>
                          <a:spcPts val="0"/>
                        </a:spcBef>
                        <a:spcAft>
                          <a:spcPts val="0"/>
                        </a:spcAft>
                        <a:buNone/>
                      </a:pPr>
                      <a:r>
                        <a:rPr lang="en-GB" sz="1600" u="none" strike="noStrike" cap="none"/>
                        <a:t>What do they stand for- understanding and identifying their values</a:t>
                      </a:r>
                      <a:endParaRPr/>
                    </a:p>
                    <a:p>
                      <a:pPr marL="457200" marR="0" lvl="1" indent="0" algn="l" rtl="0">
                        <a:lnSpc>
                          <a:spcPct val="100000"/>
                        </a:lnSpc>
                        <a:spcBef>
                          <a:spcPts val="0"/>
                        </a:spcBef>
                        <a:spcAft>
                          <a:spcPts val="0"/>
                        </a:spcAft>
                        <a:buClr>
                          <a:schemeClr val="dk1"/>
                        </a:buClr>
                        <a:buSzPts val="1600"/>
                        <a:buFont typeface="Calibri"/>
                        <a:buNone/>
                      </a:pPr>
                      <a:r>
                        <a:rPr lang="en-GB" sz="1600" u="none" strike="noStrike" cap="none"/>
                        <a:t>What do they enjoy doing &amp; why- identify their hook</a:t>
                      </a:r>
                      <a:endParaRPr/>
                    </a:p>
                    <a:p>
                      <a:pPr marL="457200" marR="0" lvl="1" indent="0" algn="l" rtl="0">
                        <a:lnSpc>
                          <a:spcPct val="100000"/>
                        </a:lnSpc>
                        <a:spcBef>
                          <a:spcPts val="0"/>
                        </a:spcBef>
                        <a:spcAft>
                          <a:spcPts val="0"/>
                        </a:spcAft>
                        <a:buClr>
                          <a:schemeClr val="dk1"/>
                        </a:buClr>
                        <a:buSzPts val="1600"/>
                        <a:buFont typeface="Calibri"/>
                        <a:buNone/>
                      </a:pPr>
                      <a:r>
                        <a:rPr lang="en-GB" sz="1600" u="none" strike="noStrike" cap="none"/>
                        <a:t>Behavioural activation &amp; activity scheduling- link to goal setting</a:t>
                      </a:r>
                      <a:endParaRPr/>
                    </a:p>
                    <a:p>
                      <a:pPr marL="457200" marR="0" lvl="1" indent="0" algn="l" rtl="0">
                        <a:spcBef>
                          <a:spcPts val="0"/>
                        </a:spcBef>
                        <a:spcAft>
                          <a:spcPts val="0"/>
                        </a:spcAft>
                        <a:buNone/>
                      </a:pPr>
                      <a:r>
                        <a:rPr lang="en-GB" sz="1600" u="none" strike="noStrike" cap="none"/>
                        <a:t>Goal setting- an introduction to &amp; learning through non intrusive/ threatening experience</a:t>
                      </a:r>
                      <a:endParaRPr/>
                    </a:p>
                  </a:txBody>
                  <a:tcPr marL="91450" marR="91450" marT="45725" marB="45725">
                    <a:solidFill>
                      <a:srgbClr val="A8D08C"/>
                    </a:solidFill>
                  </a:tcPr>
                </a:tc>
                <a:tc>
                  <a:txBody>
                    <a:bodyPr/>
                    <a:lstStyle/>
                    <a:p>
                      <a:pPr marL="0" marR="0" lvl="0" indent="0" algn="l" rtl="0">
                        <a:spcBef>
                          <a:spcPts val="0"/>
                        </a:spcBef>
                        <a:spcAft>
                          <a:spcPts val="0"/>
                        </a:spcAft>
                        <a:buNone/>
                      </a:pPr>
                      <a:r>
                        <a:rPr lang="en-GB" sz="1600"/>
                        <a:t>Me, myself and…</a:t>
                      </a:r>
                      <a:endParaRPr/>
                    </a:p>
                    <a:p>
                      <a:pPr marL="0" marR="0" lvl="0" indent="0" algn="l" rtl="0">
                        <a:spcBef>
                          <a:spcPts val="0"/>
                        </a:spcBef>
                        <a:spcAft>
                          <a:spcPts val="0"/>
                        </a:spcAft>
                        <a:buNone/>
                      </a:pPr>
                      <a:r>
                        <a:rPr lang="en-GB" sz="1600"/>
                        <a:t>Living your best life</a:t>
                      </a:r>
                      <a:endParaRPr/>
                    </a:p>
                    <a:p>
                      <a:pPr marL="0" marR="0" lvl="0" indent="0" algn="l" rtl="0">
                        <a:spcBef>
                          <a:spcPts val="0"/>
                        </a:spcBef>
                        <a:spcAft>
                          <a:spcPts val="0"/>
                        </a:spcAft>
                        <a:buNone/>
                      </a:pPr>
                      <a:r>
                        <a:rPr lang="en-GB" sz="1600"/>
                        <a:t>Activity monitoring</a:t>
                      </a:r>
                      <a:endParaRPr/>
                    </a:p>
                    <a:p>
                      <a:pPr marL="0" marR="0" lvl="0" indent="0" algn="l" rtl="0">
                        <a:spcBef>
                          <a:spcPts val="0"/>
                        </a:spcBef>
                        <a:spcAft>
                          <a:spcPts val="0"/>
                        </a:spcAft>
                        <a:buNone/>
                      </a:pPr>
                      <a:r>
                        <a:rPr lang="en-GB" sz="1600"/>
                        <a:t>Goal setter &amp; tracker</a:t>
                      </a:r>
                      <a:endParaRPr/>
                    </a:p>
                    <a:p>
                      <a:pPr marL="0" marR="0" lvl="0" indent="0" algn="l" rtl="0">
                        <a:spcBef>
                          <a:spcPts val="0"/>
                        </a:spcBef>
                        <a:spcAft>
                          <a:spcPts val="0"/>
                        </a:spcAft>
                        <a:buNone/>
                      </a:pPr>
                      <a:endParaRPr sz="1600"/>
                    </a:p>
                    <a:p>
                      <a:pPr marL="0" marR="0" lvl="0" indent="0" algn="l" rtl="0">
                        <a:spcBef>
                          <a:spcPts val="0"/>
                        </a:spcBef>
                        <a:spcAft>
                          <a:spcPts val="0"/>
                        </a:spcAft>
                        <a:buNone/>
                      </a:pPr>
                      <a:endParaRPr sz="1600"/>
                    </a:p>
                  </a:txBody>
                  <a:tcPr marL="91450" marR="91450" marT="45725" marB="45725">
                    <a:solidFill>
                      <a:srgbClr val="A8D08C"/>
                    </a:solidFill>
                  </a:tcPr>
                </a:tc>
                <a:extLst>
                  <a:ext uri="{0D108BD9-81ED-4DB2-BD59-A6C34878D82A}">
                    <a16:rowId xmlns:a16="http://schemas.microsoft.com/office/drawing/2014/main" val="10001"/>
                  </a:ext>
                </a:extLst>
              </a:tr>
              <a:tr h="3224600">
                <a:tc>
                  <a:txBody>
                    <a:bodyPr/>
                    <a:lstStyle/>
                    <a:p>
                      <a:pPr marL="0" marR="0" lvl="0" indent="0" algn="l" rtl="0">
                        <a:spcBef>
                          <a:spcPts val="0"/>
                        </a:spcBef>
                        <a:spcAft>
                          <a:spcPts val="0"/>
                        </a:spcAft>
                        <a:buNone/>
                      </a:pPr>
                      <a:r>
                        <a:rPr lang="en-GB" sz="1600"/>
                        <a:t>4-7</a:t>
                      </a:r>
                      <a:endParaRPr/>
                    </a:p>
                  </a:txBody>
                  <a:tcPr marL="91450" marR="91450" marT="45725" marB="45725">
                    <a:solidFill>
                      <a:srgbClr val="A8D08C"/>
                    </a:solidFill>
                  </a:tcPr>
                </a:tc>
                <a:tc>
                  <a:txBody>
                    <a:bodyPr/>
                    <a:lstStyle/>
                    <a:p>
                      <a:pPr marL="457200" marR="0" lvl="1" indent="0" algn="l" rtl="0">
                        <a:lnSpc>
                          <a:spcPct val="100000"/>
                        </a:lnSpc>
                        <a:spcBef>
                          <a:spcPts val="0"/>
                        </a:spcBef>
                        <a:spcAft>
                          <a:spcPts val="0"/>
                        </a:spcAft>
                        <a:buClr>
                          <a:schemeClr val="dk1"/>
                        </a:buClr>
                        <a:buSzPts val="1600"/>
                        <a:buFont typeface="Calibri"/>
                        <a:buNone/>
                      </a:pPr>
                      <a:r>
                        <a:rPr lang="en-GB" sz="1600" u="none" strike="noStrike" cap="none"/>
                        <a:t>Introduction to techniques for managing difficult emotions &amp; putting it all into practice.</a:t>
                      </a:r>
                      <a:endParaRPr/>
                    </a:p>
                    <a:p>
                      <a:pPr marL="457200" marR="0" lvl="1" indent="0" algn="l" rtl="0">
                        <a:spcBef>
                          <a:spcPts val="0"/>
                        </a:spcBef>
                        <a:spcAft>
                          <a:spcPts val="0"/>
                        </a:spcAft>
                        <a:buNone/>
                      </a:pPr>
                      <a:endParaRPr sz="1600" u="none" strike="noStrike" cap="none"/>
                    </a:p>
                    <a:p>
                      <a:pPr marL="457200" marR="0" lvl="1" indent="0" algn="l" rtl="0">
                        <a:spcBef>
                          <a:spcPts val="0"/>
                        </a:spcBef>
                        <a:spcAft>
                          <a:spcPts val="0"/>
                        </a:spcAft>
                        <a:buNone/>
                      </a:pPr>
                      <a:endParaRPr sz="1600" u="none" strike="noStrike" cap="none"/>
                    </a:p>
                    <a:p>
                      <a:pPr marL="457200" marR="0" lvl="1" indent="0" algn="l" rtl="0">
                        <a:spcBef>
                          <a:spcPts val="0"/>
                        </a:spcBef>
                        <a:spcAft>
                          <a:spcPts val="0"/>
                        </a:spcAft>
                        <a:buNone/>
                      </a:pPr>
                      <a:endParaRPr sz="1600" u="none" strike="noStrike" cap="none"/>
                    </a:p>
                    <a:p>
                      <a:pPr marL="457200" marR="0" lvl="1" indent="0" algn="l" rtl="0">
                        <a:spcBef>
                          <a:spcPts val="0"/>
                        </a:spcBef>
                        <a:spcAft>
                          <a:spcPts val="0"/>
                        </a:spcAft>
                        <a:buNone/>
                      </a:pPr>
                      <a:endParaRPr sz="1600" u="none" strike="noStrike" cap="none"/>
                    </a:p>
                    <a:p>
                      <a:pPr marL="457200" marR="0" lvl="1" indent="0" algn="l" rtl="0">
                        <a:spcBef>
                          <a:spcPts val="0"/>
                        </a:spcBef>
                        <a:spcAft>
                          <a:spcPts val="0"/>
                        </a:spcAft>
                        <a:buNone/>
                      </a:pPr>
                      <a:endParaRPr sz="1600" u="none" strike="noStrike" cap="none"/>
                    </a:p>
                    <a:p>
                      <a:pPr marL="457200" marR="0" lvl="1" indent="0" algn="l" rtl="0">
                        <a:spcBef>
                          <a:spcPts val="0"/>
                        </a:spcBef>
                        <a:spcAft>
                          <a:spcPts val="0"/>
                        </a:spcAft>
                        <a:buNone/>
                      </a:pPr>
                      <a:endParaRPr sz="1600" u="none" strike="noStrike" cap="none"/>
                    </a:p>
                    <a:p>
                      <a:pPr marL="457200" marR="0" lvl="1" indent="0" algn="l" rtl="0">
                        <a:spcBef>
                          <a:spcPts val="0"/>
                        </a:spcBef>
                        <a:spcAft>
                          <a:spcPts val="0"/>
                        </a:spcAft>
                        <a:buNone/>
                      </a:pPr>
                      <a:r>
                        <a:rPr lang="en-GB" sz="1600" u="none" strike="noStrike" cap="none"/>
                        <a:t>Introduction to cognitive processes and how link to thoughts, feelings, behaviour</a:t>
                      </a:r>
                      <a:endParaRPr/>
                    </a:p>
                    <a:p>
                      <a:pPr marL="457200" marR="0" lvl="1" indent="0" algn="l" rtl="0">
                        <a:spcBef>
                          <a:spcPts val="0"/>
                        </a:spcBef>
                        <a:spcAft>
                          <a:spcPts val="0"/>
                        </a:spcAft>
                        <a:buNone/>
                      </a:pPr>
                      <a:r>
                        <a:rPr lang="en-GB" sz="1600" u="none" strike="noStrike" cap="none"/>
                        <a:t>Understanding individual thinking patterns and impact on feelings/ bodily sensations and behaviour</a:t>
                      </a:r>
                      <a:endParaRPr/>
                    </a:p>
                    <a:p>
                      <a:pPr marL="457200" marR="0" lvl="1" indent="0" algn="l" rtl="0">
                        <a:spcBef>
                          <a:spcPts val="0"/>
                        </a:spcBef>
                        <a:spcAft>
                          <a:spcPts val="0"/>
                        </a:spcAft>
                        <a:buNone/>
                      </a:pPr>
                      <a:r>
                        <a:rPr lang="en-GB" sz="1600" u="none" strike="noStrike" cap="none"/>
                        <a:t>How do current patterns get in the way of achieving goals (short &amp; long term)</a:t>
                      </a:r>
                      <a:endParaRPr/>
                    </a:p>
                  </a:txBody>
                  <a:tcPr marL="91450" marR="91450" marT="45725" marB="45725">
                    <a:solidFill>
                      <a:srgbClr val="A8D08C"/>
                    </a:solidFill>
                  </a:tcPr>
                </a:tc>
                <a:tc>
                  <a:txBody>
                    <a:bodyPr/>
                    <a:lstStyle/>
                    <a:p>
                      <a:pPr marL="0" marR="0" lvl="0" indent="0" algn="l" rtl="0">
                        <a:spcBef>
                          <a:spcPts val="0"/>
                        </a:spcBef>
                        <a:spcAft>
                          <a:spcPts val="0"/>
                        </a:spcAft>
                        <a:buNone/>
                      </a:pPr>
                      <a:r>
                        <a:rPr lang="en-GB" sz="1600"/>
                        <a:t>Noticing &amp; responding to difficult and intense feelings</a:t>
                      </a:r>
                      <a:endParaRPr/>
                    </a:p>
                    <a:p>
                      <a:pPr marL="0" marR="0" lvl="0" indent="0" algn="l" rtl="0">
                        <a:spcBef>
                          <a:spcPts val="0"/>
                        </a:spcBef>
                        <a:spcAft>
                          <a:spcPts val="0"/>
                        </a:spcAft>
                        <a:buNone/>
                      </a:pPr>
                      <a:r>
                        <a:rPr lang="en-GB" sz="1600"/>
                        <a:t>Progressive muscle relaxation</a:t>
                      </a:r>
                      <a:endParaRPr/>
                    </a:p>
                    <a:p>
                      <a:pPr marL="0" marR="0" lvl="0" indent="0" algn="l" rtl="0">
                        <a:spcBef>
                          <a:spcPts val="0"/>
                        </a:spcBef>
                        <a:spcAft>
                          <a:spcPts val="0"/>
                        </a:spcAft>
                        <a:buNone/>
                      </a:pPr>
                      <a:r>
                        <a:rPr lang="en-GB" sz="1600"/>
                        <a:t>Grounding</a:t>
                      </a:r>
                      <a:endParaRPr/>
                    </a:p>
                    <a:p>
                      <a:pPr marL="0" marR="0" lvl="0" indent="0" algn="l" rtl="0">
                        <a:spcBef>
                          <a:spcPts val="0"/>
                        </a:spcBef>
                        <a:spcAft>
                          <a:spcPts val="0"/>
                        </a:spcAft>
                        <a:buNone/>
                      </a:pPr>
                      <a:r>
                        <a:rPr lang="en-GB" sz="1600"/>
                        <a:t>Guided imagery</a:t>
                      </a:r>
                      <a:endParaRPr/>
                    </a:p>
                    <a:p>
                      <a:pPr marL="0" marR="0" lvl="0" indent="0" algn="l" rtl="0">
                        <a:spcBef>
                          <a:spcPts val="0"/>
                        </a:spcBef>
                        <a:spcAft>
                          <a:spcPts val="0"/>
                        </a:spcAft>
                        <a:buNone/>
                      </a:pPr>
                      <a:r>
                        <a:rPr lang="en-GB" sz="1600"/>
                        <a:t>Safe place</a:t>
                      </a:r>
                      <a:endParaRPr/>
                    </a:p>
                    <a:p>
                      <a:pPr marL="0" marR="0" lvl="0" indent="0" algn="l" rtl="0">
                        <a:spcBef>
                          <a:spcPts val="0"/>
                        </a:spcBef>
                        <a:spcAft>
                          <a:spcPts val="0"/>
                        </a:spcAft>
                        <a:buNone/>
                      </a:pPr>
                      <a:r>
                        <a:rPr lang="en-GB" sz="1600"/>
                        <a:t>Riding the wave</a:t>
                      </a:r>
                      <a:endParaRPr/>
                    </a:p>
                    <a:p>
                      <a:pPr marL="0" marR="0" lvl="0" indent="0" algn="l" rtl="0">
                        <a:spcBef>
                          <a:spcPts val="0"/>
                        </a:spcBef>
                        <a:spcAft>
                          <a:spcPts val="0"/>
                        </a:spcAft>
                        <a:buNone/>
                      </a:pPr>
                      <a:r>
                        <a:rPr lang="en-GB" sz="1600"/>
                        <a:t>Opposite Action</a:t>
                      </a:r>
                      <a:endParaRPr/>
                    </a:p>
                    <a:p>
                      <a:pPr marL="0" marR="0" lvl="0" indent="0" algn="l" rtl="0">
                        <a:spcBef>
                          <a:spcPts val="0"/>
                        </a:spcBef>
                        <a:spcAft>
                          <a:spcPts val="0"/>
                        </a:spcAft>
                        <a:buNone/>
                      </a:pPr>
                      <a:r>
                        <a:rPr lang="en-GB" sz="1600"/>
                        <a:t>Thought recording</a:t>
                      </a:r>
                      <a:endParaRPr/>
                    </a:p>
                    <a:p>
                      <a:pPr marL="0" marR="0" lvl="0" indent="0" algn="l" rtl="0">
                        <a:spcBef>
                          <a:spcPts val="0"/>
                        </a:spcBef>
                        <a:spcAft>
                          <a:spcPts val="0"/>
                        </a:spcAft>
                        <a:buNone/>
                      </a:pPr>
                      <a:endParaRPr sz="1600"/>
                    </a:p>
                    <a:p>
                      <a:pPr marL="0" marR="0" lvl="0" indent="0" algn="l" rtl="0">
                        <a:spcBef>
                          <a:spcPts val="0"/>
                        </a:spcBef>
                        <a:spcAft>
                          <a:spcPts val="0"/>
                        </a:spcAft>
                        <a:buNone/>
                      </a:pPr>
                      <a:r>
                        <a:rPr lang="en-GB" sz="1600"/>
                        <a:t>My thinking traps</a:t>
                      </a:r>
                      <a:endParaRPr/>
                    </a:p>
                    <a:p>
                      <a:pPr marL="0" marR="0" lvl="0" indent="0" algn="l" rtl="0">
                        <a:spcBef>
                          <a:spcPts val="0"/>
                        </a:spcBef>
                        <a:spcAft>
                          <a:spcPts val="0"/>
                        </a:spcAft>
                        <a:buNone/>
                      </a:pPr>
                      <a:r>
                        <a:rPr lang="en-GB" sz="1600"/>
                        <a:t>Challenging my thoughts</a:t>
                      </a:r>
                      <a:endParaRPr/>
                    </a:p>
                    <a:p>
                      <a:pPr marL="0" marR="0" lvl="0" indent="0" algn="l" rtl="0">
                        <a:spcBef>
                          <a:spcPts val="0"/>
                        </a:spcBef>
                        <a:spcAft>
                          <a:spcPts val="0"/>
                        </a:spcAft>
                        <a:buNone/>
                      </a:pPr>
                      <a:r>
                        <a:rPr lang="en-GB" sz="1600"/>
                        <a:t>I am not my thoughts</a:t>
                      </a:r>
                      <a:endParaRPr/>
                    </a:p>
                    <a:p>
                      <a:pPr marL="0" marR="0" lvl="0" indent="0" algn="l" rtl="0">
                        <a:spcBef>
                          <a:spcPts val="0"/>
                        </a:spcBef>
                        <a:spcAft>
                          <a:spcPts val="0"/>
                        </a:spcAft>
                        <a:buNone/>
                      </a:pPr>
                      <a:endParaRPr sz="1600"/>
                    </a:p>
                  </a:txBody>
                  <a:tcPr marL="91450" marR="91450" marT="45725" marB="45725">
                    <a:solidFill>
                      <a:srgbClr val="A8D08C"/>
                    </a:solidFill>
                  </a:tcPr>
                </a:tc>
                <a:extLst>
                  <a:ext uri="{0D108BD9-81ED-4DB2-BD59-A6C34878D82A}">
                    <a16:rowId xmlns:a16="http://schemas.microsoft.com/office/drawing/2014/main" val="10002"/>
                  </a:ext>
                </a:extLst>
              </a:tr>
              <a:tr h="1284100">
                <a:tc>
                  <a:txBody>
                    <a:bodyPr/>
                    <a:lstStyle/>
                    <a:p>
                      <a:pPr marL="0" marR="0" lvl="0" indent="0" algn="l" rtl="0">
                        <a:spcBef>
                          <a:spcPts val="0"/>
                        </a:spcBef>
                        <a:spcAft>
                          <a:spcPts val="0"/>
                        </a:spcAft>
                        <a:buNone/>
                      </a:pPr>
                      <a:r>
                        <a:rPr lang="en-GB" sz="1600"/>
                        <a:t>8-12</a:t>
                      </a:r>
                      <a:endParaRPr/>
                    </a:p>
                  </a:txBody>
                  <a:tcPr marL="91450" marR="91450" marT="45725" marB="45725">
                    <a:solidFill>
                      <a:srgbClr val="A8D08C"/>
                    </a:solidFill>
                  </a:tcPr>
                </a:tc>
                <a:tc>
                  <a:txBody>
                    <a:bodyPr/>
                    <a:lstStyle/>
                    <a:p>
                      <a:pPr marL="457200" marR="0" lvl="1" indent="0" algn="l" rtl="0">
                        <a:spcBef>
                          <a:spcPts val="0"/>
                        </a:spcBef>
                        <a:spcAft>
                          <a:spcPts val="0"/>
                        </a:spcAft>
                        <a:buNone/>
                      </a:pPr>
                      <a:r>
                        <a:rPr lang="en-GB" sz="1600" u="none" strike="noStrike" cap="none"/>
                        <a:t>Continuing with my goals and aspirations</a:t>
                      </a:r>
                      <a:endParaRPr/>
                    </a:p>
                    <a:p>
                      <a:pPr marL="457200" marR="0" lvl="1" indent="0" algn="l" rtl="0">
                        <a:spcBef>
                          <a:spcPts val="0"/>
                        </a:spcBef>
                        <a:spcAft>
                          <a:spcPts val="0"/>
                        </a:spcAft>
                        <a:buNone/>
                      </a:pPr>
                      <a:r>
                        <a:rPr lang="en-GB" sz="1600" u="none" strike="noStrike" cap="none"/>
                        <a:t>What works for me- Pulling together “My Manual”</a:t>
                      </a:r>
                      <a:endParaRPr/>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chemeClr val="dk1"/>
                        </a:buClr>
                        <a:buSzPts val="1600"/>
                        <a:buFont typeface="Calibri"/>
                        <a:buNone/>
                      </a:pPr>
                      <a:r>
                        <a:rPr lang="en-GB" sz="1600"/>
                        <a:t>Goal tracker- Training Plan</a:t>
                      </a:r>
                      <a:endParaRPr/>
                    </a:p>
                    <a:p>
                      <a:pPr marL="0" marR="0" lvl="0" indent="0" algn="l" rtl="0">
                        <a:spcBef>
                          <a:spcPts val="0"/>
                        </a:spcBef>
                        <a:spcAft>
                          <a:spcPts val="0"/>
                        </a:spcAft>
                        <a:buNone/>
                      </a:pPr>
                      <a:r>
                        <a:rPr lang="en-GB" sz="1600"/>
                        <a:t>My Manual</a:t>
                      </a:r>
                      <a:endParaRPr/>
                    </a:p>
                  </a:txBody>
                  <a:tcPr marL="91450" marR="91450" marT="45725" marB="45725">
                    <a:solidFill>
                      <a:srgbClr val="A8D08C"/>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346"/>
        <p:cNvGrpSpPr/>
        <p:nvPr/>
      </p:nvGrpSpPr>
      <p:grpSpPr>
        <a:xfrm>
          <a:off x="0" y="0"/>
          <a:ext cx="0" cy="0"/>
          <a:chOff x="0" y="0"/>
          <a:chExt cx="0" cy="0"/>
        </a:xfrm>
      </p:grpSpPr>
      <p:sp>
        <p:nvSpPr>
          <p:cNvPr id="2347" name="Google Shape;2347;p155"/>
          <p:cNvSpPr txBox="1">
            <a:spLocks noGrp="1"/>
          </p:cNvSpPr>
          <p:nvPr>
            <p:ph type="title" idx="4294967295"/>
          </p:nvPr>
        </p:nvSpPr>
        <p:spPr>
          <a:xfrm>
            <a:off x="327991" y="276225"/>
            <a:ext cx="8886825" cy="55387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5200"/>
              <a:buFont typeface="Calibri"/>
              <a:buNone/>
            </a:pPr>
            <a:r>
              <a:rPr lang="en-GB" sz="4000" dirty="0"/>
              <a:t>The importance of supervision</a:t>
            </a:r>
            <a:endParaRPr sz="4000" dirty="0"/>
          </a:p>
        </p:txBody>
      </p:sp>
      <p:pic>
        <p:nvPicPr>
          <p:cNvPr id="4" name="Picture 3">
            <a:extLst>
              <a:ext uri="{FF2B5EF4-FFF2-40B4-BE49-F238E27FC236}">
                <a16:creationId xmlns:a16="http://schemas.microsoft.com/office/drawing/2014/main" id="{448AC17F-DCC3-7009-DCC9-87F06BA79418}"/>
              </a:ext>
            </a:extLst>
          </p:cNvPr>
          <p:cNvPicPr>
            <a:picLocks noChangeAspect="1"/>
          </p:cNvPicPr>
          <p:nvPr/>
        </p:nvPicPr>
        <p:blipFill>
          <a:blip r:embed="rId3"/>
          <a:stretch>
            <a:fillRect/>
          </a:stretch>
        </p:blipFill>
        <p:spPr>
          <a:xfrm>
            <a:off x="3055084" y="1546309"/>
            <a:ext cx="5112013" cy="4692891"/>
          </a:xfrm>
          <a:prstGeom prst="rect">
            <a:avLst/>
          </a:prstGeom>
        </p:spPr>
      </p:pic>
      <p:pic>
        <p:nvPicPr>
          <p:cNvPr id="5" name="Picture 4">
            <a:extLst>
              <a:ext uri="{FF2B5EF4-FFF2-40B4-BE49-F238E27FC236}">
                <a16:creationId xmlns:a16="http://schemas.microsoft.com/office/drawing/2014/main" id="{2BC034BB-7D94-A31A-E9A4-33A8925B0F64}"/>
              </a:ext>
            </a:extLst>
          </p:cNvPr>
          <p:cNvPicPr>
            <a:picLocks noChangeAspect="1"/>
          </p:cNvPicPr>
          <p:nvPr/>
        </p:nvPicPr>
        <p:blipFill>
          <a:blip r:embed="rId4"/>
          <a:stretch>
            <a:fillRect/>
          </a:stretch>
        </p:blipFill>
        <p:spPr>
          <a:xfrm>
            <a:off x="4671821" y="3990542"/>
            <a:ext cx="2542478" cy="2036957"/>
          </a:xfrm>
          <a:prstGeom prst="rect">
            <a:avLst/>
          </a:prstGeom>
        </p:spPr>
      </p:pic>
    </p:spTree>
    <p:extLst>
      <p:ext uri="{BB962C8B-B14F-4D97-AF65-F5344CB8AC3E}">
        <p14:creationId xmlns:p14="http://schemas.microsoft.com/office/powerpoint/2010/main" val="19058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72;p76">
            <a:extLst>
              <a:ext uri="{FF2B5EF4-FFF2-40B4-BE49-F238E27FC236}">
                <a16:creationId xmlns:a16="http://schemas.microsoft.com/office/drawing/2014/main" id="{5EAD3CCF-C7FB-30A6-3559-550B0B22B50B}"/>
              </a:ext>
            </a:extLst>
          </p:cNvPr>
          <p:cNvSpPr txBox="1">
            <a:spLocks noGrp="1"/>
          </p:cNvSpPr>
          <p:nvPr>
            <p:ph type="title" idx="4294967295"/>
          </p:nvPr>
        </p:nvSpPr>
        <p:spPr>
          <a:xfrm>
            <a:off x="203752" y="275455"/>
            <a:ext cx="9902825" cy="102711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latin typeface="+mn-lt"/>
              </a:rPr>
              <a:t>The importance of supervision</a:t>
            </a:r>
            <a:endParaRPr sz="4000" dirty="0">
              <a:latin typeface="+mn-lt"/>
            </a:endParaRPr>
          </a:p>
        </p:txBody>
      </p:sp>
      <p:pic>
        <p:nvPicPr>
          <p:cNvPr id="3" name="Picture 2">
            <a:extLst>
              <a:ext uri="{FF2B5EF4-FFF2-40B4-BE49-F238E27FC236}">
                <a16:creationId xmlns:a16="http://schemas.microsoft.com/office/drawing/2014/main" id="{5A3739BF-0698-2CB1-6289-A797E72E4DCF}"/>
              </a:ext>
            </a:extLst>
          </p:cNvPr>
          <p:cNvPicPr>
            <a:picLocks noChangeAspect="1"/>
          </p:cNvPicPr>
          <p:nvPr/>
        </p:nvPicPr>
        <p:blipFill>
          <a:blip r:embed="rId3"/>
          <a:stretch>
            <a:fillRect/>
          </a:stretch>
        </p:blipFill>
        <p:spPr>
          <a:xfrm>
            <a:off x="9713995" y="6277373"/>
            <a:ext cx="2406774" cy="501676"/>
          </a:xfrm>
          <a:prstGeom prst="rect">
            <a:avLst/>
          </a:prstGeom>
        </p:spPr>
      </p:pic>
      <p:sp>
        <p:nvSpPr>
          <p:cNvPr id="6" name="TextBox 5">
            <a:extLst>
              <a:ext uri="{FF2B5EF4-FFF2-40B4-BE49-F238E27FC236}">
                <a16:creationId xmlns:a16="http://schemas.microsoft.com/office/drawing/2014/main" id="{D87F017B-2D2F-FA32-24AE-2458644DDE24}"/>
              </a:ext>
            </a:extLst>
          </p:cNvPr>
          <p:cNvSpPr txBox="1"/>
          <p:nvPr/>
        </p:nvSpPr>
        <p:spPr>
          <a:xfrm>
            <a:off x="447261" y="5575001"/>
            <a:ext cx="2027582" cy="1027113"/>
          </a:xfrm>
          <a:prstGeom prst="rect">
            <a:avLst/>
          </a:prstGeom>
          <a:solidFill>
            <a:schemeClr val="bg1"/>
          </a:solidFill>
        </p:spPr>
        <p:txBody>
          <a:bodyPr wrap="square" rtlCol="0">
            <a:spAutoFit/>
          </a:bodyPr>
          <a:lstStyle/>
          <a:p>
            <a:endParaRPr lang="en-GB" dirty="0"/>
          </a:p>
        </p:txBody>
      </p:sp>
      <p:pic>
        <p:nvPicPr>
          <p:cNvPr id="5" name="Picture 4">
            <a:extLst>
              <a:ext uri="{FF2B5EF4-FFF2-40B4-BE49-F238E27FC236}">
                <a16:creationId xmlns:a16="http://schemas.microsoft.com/office/drawing/2014/main" id="{6CF2618B-B7DE-B4A5-CA42-CC8B3B896F0A}"/>
              </a:ext>
            </a:extLst>
          </p:cNvPr>
          <p:cNvPicPr>
            <a:picLocks noChangeAspect="1"/>
          </p:cNvPicPr>
          <p:nvPr/>
        </p:nvPicPr>
        <p:blipFill>
          <a:blip r:embed="rId4"/>
          <a:stretch>
            <a:fillRect/>
          </a:stretch>
        </p:blipFill>
        <p:spPr>
          <a:xfrm>
            <a:off x="250433" y="5839200"/>
            <a:ext cx="1505027" cy="876345"/>
          </a:xfrm>
          <a:prstGeom prst="rect">
            <a:avLst/>
          </a:prstGeom>
        </p:spPr>
      </p:pic>
      <p:sp>
        <p:nvSpPr>
          <p:cNvPr id="7" name="TextBox 6">
            <a:extLst>
              <a:ext uri="{FF2B5EF4-FFF2-40B4-BE49-F238E27FC236}">
                <a16:creationId xmlns:a16="http://schemas.microsoft.com/office/drawing/2014/main" id="{B638D5F1-98E9-AA1B-4199-91C35192CB05}"/>
              </a:ext>
            </a:extLst>
          </p:cNvPr>
          <p:cNvSpPr txBox="1"/>
          <p:nvPr/>
        </p:nvSpPr>
        <p:spPr>
          <a:xfrm>
            <a:off x="8905461" y="6370983"/>
            <a:ext cx="997364" cy="408066"/>
          </a:xfrm>
          <a:prstGeom prst="rect">
            <a:avLst/>
          </a:prstGeom>
          <a:solidFill>
            <a:schemeClr val="bg1"/>
          </a:solidFill>
        </p:spPr>
        <p:txBody>
          <a:bodyPr wrap="square" rtlCol="0">
            <a:spAutoFit/>
          </a:bodyPr>
          <a:lstStyle/>
          <a:p>
            <a:endParaRPr lang="en-GB" dirty="0"/>
          </a:p>
        </p:txBody>
      </p:sp>
      <p:sp>
        <p:nvSpPr>
          <p:cNvPr id="9" name="Content Placeholder 2">
            <a:extLst>
              <a:ext uri="{FF2B5EF4-FFF2-40B4-BE49-F238E27FC236}">
                <a16:creationId xmlns:a16="http://schemas.microsoft.com/office/drawing/2014/main" id="{6F2705DB-76AC-4A93-AF04-E949FD0C6CD7}"/>
              </a:ext>
            </a:extLst>
          </p:cNvPr>
          <p:cNvSpPr>
            <a:spLocks noGrp="1"/>
          </p:cNvSpPr>
          <p:nvPr>
            <p:ph idx="4294967295"/>
          </p:nvPr>
        </p:nvSpPr>
        <p:spPr>
          <a:xfrm>
            <a:off x="203752" y="1302568"/>
            <a:ext cx="11917017" cy="5412977"/>
          </a:xfrm>
          <a:prstGeom prst="rect">
            <a:avLst/>
          </a:prstGeom>
        </p:spPr>
        <p:txBody>
          <a:bodyPr>
            <a:normAutofit/>
          </a:bodyPr>
          <a:lstStyle/>
          <a:p>
            <a:pPr>
              <a:lnSpc>
                <a:spcPct val="106000"/>
              </a:lnSpc>
              <a:spcAft>
                <a:spcPts val="800"/>
              </a:spcAft>
            </a:pPr>
            <a:r>
              <a:rPr lang="en-GB" sz="2000" kern="100" dirty="0">
                <a:latin typeface="Calibri" panose="020F0502020204030204" pitchFamily="34" charset="0"/>
                <a:ea typeface="Calibri" panose="020F0502020204030204" pitchFamily="34" charset="0"/>
                <a:cs typeface="Arial" panose="020B0604020202020204" pitchFamily="34" charset="0"/>
              </a:rPr>
              <a:t>Your Choice practitioners attendance at Clinical Supervision is a critical part of the Your Choice programme. There are a number of functions that Clinical supervision serves, which includes;</a:t>
            </a:r>
          </a:p>
          <a:p>
            <a:pPr lvl="1">
              <a:lnSpc>
                <a:spcPct val="106000"/>
              </a:lnSpc>
              <a:spcAft>
                <a:spcPts val="800"/>
              </a:spcAft>
            </a:pPr>
            <a:r>
              <a:rPr lang="en-GB" sz="2000" kern="100" dirty="0">
                <a:latin typeface="Calibri" panose="020F0502020204030204" pitchFamily="34" charset="0"/>
                <a:ea typeface="Calibri" panose="020F0502020204030204" pitchFamily="34" charset="0"/>
                <a:cs typeface="Arial" panose="020B0604020202020204" pitchFamily="34" charset="0"/>
              </a:rPr>
              <a:t>To support Your Choice practitioners to creatively </a:t>
            </a:r>
            <a:r>
              <a:rPr lang="en-GB" sz="2000" b="1" kern="100" dirty="0">
                <a:latin typeface="Calibri" panose="020F0502020204030204" pitchFamily="34" charset="0"/>
                <a:ea typeface="Calibri" panose="020F0502020204030204" pitchFamily="34" charset="0"/>
                <a:cs typeface="Arial" panose="020B0604020202020204" pitchFamily="34" charset="0"/>
              </a:rPr>
              <a:t>apply </a:t>
            </a:r>
            <a:r>
              <a:rPr lang="en-GB" sz="2000" kern="100" dirty="0">
                <a:latin typeface="Calibri" panose="020F0502020204030204" pitchFamily="34" charset="0"/>
                <a:ea typeface="Calibri" panose="020F0502020204030204" pitchFamily="34" charset="0"/>
                <a:cs typeface="Arial" panose="020B0604020202020204" pitchFamily="34" charset="0"/>
              </a:rPr>
              <a:t>and </a:t>
            </a:r>
            <a:r>
              <a:rPr lang="en-GB" sz="2000" b="1" kern="100" dirty="0">
                <a:latin typeface="Calibri" panose="020F0502020204030204" pitchFamily="34" charset="0"/>
                <a:ea typeface="Calibri" panose="020F0502020204030204" pitchFamily="34" charset="0"/>
                <a:cs typeface="Arial" panose="020B0604020202020204" pitchFamily="34" charset="0"/>
              </a:rPr>
              <a:t>adapt</a:t>
            </a:r>
            <a:r>
              <a:rPr lang="en-GB" sz="2000" kern="100" dirty="0">
                <a:latin typeface="Calibri" panose="020F0502020204030204" pitchFamily="34" charset="0"/>
                <a:ea typeface="Calibri" panose="020F0502020204030204" pitchFamily="34" charset="0"/>
                <a:cs typeface="Arial" panose="020B0604020202020204" pitchFamily="34" charset="0"/>
              </a:rPr>
              <a:t> their </a:t>
            </a:r>
            <a:r>
              <a:rPr lang="en-GB" sz="2000" b="1" kern="100" dirty="0">
                <a:latin typeface="Calibri" panose="020F0502020204030204" pitchFamily="34" charset="0"/>
                <a:ea typeface="Calibri" panose="020F0502020204030204" pitchFamily="34" charset="0"/>
                <a:cs typeface="Arial" panose="020B0604020202020204" pitchFamily="34" charset="0"/>
              </a:rPr>
              <a:t>training, </a:t>
            </a:r>
            <a:r>
              <a:rPr lang="en-GB" sz="2000" kern="100" dirty="0">
                <a:latin typeface="Calibri" panose="020F0502020204030204" pitchFamily="34" charset="0"/>
                <a:ea typeface="Calibri" panose="020F0502020204030204" pitchFamily="34" charset="0"/>
                <a:cs typeface="Arial" panose="020B0604020202020204" pitchFamily="34" charset="0"/>
              </a:rPr>
              <a:t>to the needs and preferences of the young person and </a:t>
            </a:r>
            <a:r>
              <a:rPr lang="en-GB" sz="2000" b="1" kern="100" dirty="0">
                <a:latin typeface="Calibri" panose="020F0502020204030204" pitchFamily="34" charset="0"/>
                <a:ea typeface="Calibri" panose="020F0502020204030204" pitchFamily="34" charset="0"/>
                <a:cs typeface="Arial" panose="020B0604020202020204" pitchFamily="34" charset="0"/>
              </a:rPr>
              <a:t>within their professional competence</a:t>
            </a:r>
            <a:r>
              <a:rPr lang="en-GB" sz="2000" kern="100" dirty="0">
                <a:latin typeface="Calibri" panose="020F0502020204030204" pitchFamily="34" charset="0"/>
                <a:ea typeface="Calibri" panose="020F0502020204030204" pitchFamily="34" charset="0"/>
                <a:cs typeface="Arial" panose="020B0604020202020204" pitchFamily="34" charset="0"/>
              </a:rPr>
              <a:t>. </a:t>
            </a:r>
          </a:p>
          <a:p>
            <a:pPr lvl="1">
              <a:lnSpc>
                <a:spcPct val="106000"/>
              </a:lnSpc>
              <a:spcAft>
                <a:spcPts val="800"/>
              </a:spcAft>
            </a:pPr>
            <a:r>
              <a:rPr lang="en-GB" sz="2000" kern="100" dirty="0">
                <a:latin typeface="Calibri" panose="020F0502020204030204" pitchFamily="34" charset="0"/>
                <a:ea typeface="Calibri" panose="020F0502020204030204" pitchFamily="34" charset="0"/>
                <a:cs typeface="Arial" panose="020B0604020202020204" pitchFamily="34" charset="0"/>
              </a:rPr>
              <a:t>To ensure that practitioners are supported to </a:t>
            </a:r>
            <a:r>
              <a:rPr lang="en-GB" sz="2000" b="1" kern="100" dirty="0">
                <a:latin typeface="Calibri" panose="020F0502020204030204" pitchFamily="34" charset="0"/>
                <a:ea typeface="Calibri" panose="020F0502020204030204" pitchFamily="34" charset="0"/>
                <a:cs typeface="Arial" panose="020B0604020202020204" pitchFamily="34" charset="0"/>
              </a:rPr>
              <a:t>escalate, signpost or refer for additional support</a:t>
            </a:r>
            <a:r>
              <a:rPr lang="en-GB" sz="2000" kern="100" dirty="0">
                <a:latin typeface="Calibri" panose="020F0502020204030204" pitchFamily="34" charset="0"/>
                <a:ea typeface="Calibri" panose="020F0502020204030204" pitchFamily="34" charset="0"/>
                <a:cs typeface="Arial" panose="020B0604020202020204" pitchFamily="34" charset="0"/>
              </a:rPr>
              <a:t> when a young person’s needs appear beyond their professional competence or service capabilities.</a:t>
            </a:r>
          </a:p>
          <a:p>
            <a:pPr lvl="1">
              <a:lnSpc>
                <a:spcPct val="106000"/>
              </a:lnSpc>
              <a:spcAft>
                <a:spcPts val="800"/>
              </a:spcAft>
            </a:pPr>
            <a:r>
              <a:rPr lang="en-GB" sz="2000" kern="100" dirty="0">
                <a:latin typeface="Calibri" panose="020F0502020204030204" pitchFamily="34" charset="0"/>
                <a:ea typeface="Calibri" panose="020F0502020204030204" pitchFamily="34" charset="0"/>
                <a:cs typeface="Arial" panose="020B0604020202020204" pitchFamily="34" charset="0"/>
              </a:rPr>
              <a:t>To consider and review </a:t>
            </a:r>
            <a:r>
              <a:rPr lang="en-GB" sz="2000" b="1" kern="100" dirty="0">
                <a:latin typeface="Calibri" panose="020F0502020204030204" pitchFamily="34" charset="0"/>
                <a:ea typeface="Calibri" panose="020F0502020204030204" pitchFamily="34" charset="0"/>
                <a:cs typeface="Arial" panose="020B0604020202020204" pitchFamily="34" charset="0"/>
              </a:rPr>
              <a:t>individual formulation </a:t>
            </a:r>
            <a:r>
              <a:rPr lang="en-GB" sz="2000" kern="100" dirty="0">
                <a:latin typeface="Calibri" panose="020F0502020204030204" pitchFamily="34" charset="0"/>
                <a:ea typeface="Calibri" panose="020F0502020204030204" pitchFamily="34" charset="0"/>
                <a:cs typeface="Arial" panose="020B0604020202020204" pitchFamily="34" charset="0"/>
              </a:rPr>
              <a:t>to ensure appropriate </a:t>
            </a:r>
            <a:r>
              <a:rPr lang="en-GB" sz="2000" b="1" kern="100" dirty="0">
                <a:latin typeface="Calibri" panose="020F0502020204030204" pitchFamily="34" charset="0"/>
                <a:ea typeface="Calibri" panose="020F0502020204030204" pitchFamily="34" charset="0"/>
                <a:cs typeface="Arial" panose="020B0604020202020204" pitchFamily="34" charset="0"/>
              </a:rPr>
              <a:t>matching</a:t>
            </a:r>
            <a:r>
              <a:rPr lang="en-GB" sz="2000" kern="100" dirty="0">
                <a:latin typeface="Calibri" panose="020F0502020204030204" pitchFamily="34" charset="0"/>
                <a:ea typeface="Calibri" panose="020F0502020204030204" pitchFamily="34" charset="0"/>
                <a:cs typeface="Arial" panose="020B0604020202020204" pitchFamily="34" charset="0"/>
              </a:rPr>
              <a:t> of </a:t>
            </a:r>
            <a:r>
              <a:rPr lang="en-GB" sz="2000" b="1" kern="100" dirty="0">
                <a:latin typeface="Calibri" panose="020F0502020204030204" pitchFamily="34" charset="0"/>
                <a:ea typeface="Calibri" panose="020F0502020204030204" pitchFamily="34" charset="0"/>
                <a:cs typeface="Arial" panose="020B0604020202020204" pitchFamily="34" charset="0"/>
              </a:rPr>
              <a:t>tools </a:t>
            </a:r>
            <a:r>
              <a:rPr lang="en-GB" sz="2000" kern="100" dirty="0">
                <a:latin typeface="Calibri" panose="020F0502020204030204" pitchFamily="34" charset="0"/>
                <a:ea typeface="Calibri" panose="020F0502020204030204" pitchFamily="34" charset="0"/>
                <a:cs typeface="Arial" panose="020B0604020202020204" pitchFamily="34" charset="0"/>
              </a:rPr>
              <a:t>and </a:t>
            </a:r>
            <a:r>
              <a:rPr lang="en-GB" sz="2000" b="1" kern="100" dirty="0">
                <a:latin typeface="Calibri" panose="020F0502020204030204" pitchFamily="34" charset="0"/>
                <a:ea typeface="Calibri" panose="020F0502020204030204" pitchFamily="34" charset="0"/>
                <a:cs typeface="Arial" panose="020B0604020202020204" pitchFamily="34" charset="0"/>
              </a:rPr>
              <a:t>techniques</a:t>
            </a:r>
            <a:r>
              <a:rPr lang="en-GB" sz="2000" kern="100" dirty="0">
                <a:latin typeface="Calibri" panose="020F0502020204030204" pitchFamily="34" charset="0"/>
                <a:ea typeface="Calibri" panose="020F0502020204030204" pitchFamily="34" charset="0"/>
                <a:cs typeface="Arial" panose="020B0604020202020204" pitchFamily="34" charset="0"/>
              </a:rPr>
              <a:t>.</a:t>
            </a:r>
          </a:p>
          <a:p>
            <a:pPr lvl="1">
              <a:lnSpc>
                <a:spcPct val="106000"/>
              </a:lnSpc>
              <a:spcAft>
                <a:spcPts val="800"/>
              </a:spcAft>
            </a:pPr>
            <a:r>
              <a:rPr lang="en-GB" sz="2000" kern="100" dirty="0">
                <a:latin typeface="Calibri" panose="020F0502020204030204" pitchFamily="34" charset="0"/>
                <a:ea typeface="Calibri" panose="020F0502020204030204" pitchFamily="34" charset="0"/>
                <a:cs typeface="Arial" panose="020B0604020202020204" pitchFamily="34" charset="0"/>
              </a:rPr>
              <a:t>To stay alive to </a:t>
            </a:r>
            <a:r>
              <a:rPr lang="en-GB" sz="2000" b="1" kern="100" dirty="0">
                <a:latin typeface="Calibri" panose="020F0502020204030204" pitchFamily="34" charset="0"/>
                <a:ea typeface="Calibri" panose="020F0502020204030204" pitchFamily="34" charset="0"/>
                <a:cs typeface="Arial" panose="020B0604020202020204" pitchFamily="34" charset="0"/>
              </a:rPr>
              <a:t>cultural considerations </a:t>
            </a:r>
            <a:r>
              <a:rPr lang="en-GB" sz="2000" kern="100" dirty="0">
                <a:latin typeface="Calibri" panose="020F0502020204030204" pitchFamily="34" charset="0"/>
                <a:ea typeface="Calibri" panose="020F0502020204030204" pitchFamily="34" charset="0"/>
                <a:cs typeface="Arial" panose="020B0604020202020204" pitchFamily="34" charset="0"/>
              </a:rPr>
              <a:t>for both young people and practitioner and consider how this may be impacting on  engagement and progress.</a:t>
            </a:r>
          </a:p>
          <a:p>
            <a:pPr lvl="1">
              <a:lnSpc>
                <a:spcPct val="106000"/>
              </a:lnSpc>
              <a:spcAft>
                <a:spcPts val="800"/>
              </a:spcAft>
            </a:pPr>
            <a:r>
              <a:rPr lang="en-GB" sz="2000" kern="100" dirty="0">
                <a:latin typeface="Calibri" panose="020F0502020204030204" pitchFamily="34" charset="0"/>
                <a:ea typeface="Calibri" panose="020F0502020204030204" pitchFamily="34" charset="0"/>
                <a:cs typeface="Arial" panose="020B0604020202020204" pitchFamily="34" charset="0"/>
              </a:rPr>
              <a:t>A dedicated space to consider the </a:t>
            </a:r>
            <a:r>
              <a:rPr lang="en-GB" sz="2000" b="1" kern="100" dirty="0">
                <a:latin typeface="Calibri" panose="020F0502020204030204" pitchFamily="34" charset="0"/>
                <a:ea typeface="Calibri" panose="020F0502020204030204" pitchFamily="34" charset="0"/>
                <a:cs typeface="Arial" panose="020B0604020202020204" pitchFamily="34" charset="0"/>
              </a:rPr>
              <a:t>impact</a:t>
            </a:r>
            <a:r>
              <a:rPr lang="en-GB" sz="2000" kern="100" dirty="0">
                <a:latin typeface="Calibri" panose="020F0502020204030204" pitchFamily="34" charset="0"/>
                <a:ea typeface="Calibri" panose="020F0502020204030204" pitchFamily="34" charset="0"/>
                <a:cs typeface="Arial" panose="020B0604020202020204" pitchFamily="34" charset="0"/>
              </a:rPr>
              <a:t> of </a:t>
            </a:r>
            <a:r>
              <a:rPr lang="en-GB" sz="2000" b="1" kern="100" dirty="0">
                <a:latin typeface="Calibri" panose="020F0502020204030204" pitchFamily="34" charset="0"/>
                <a:ea typeface="Calibri" panose="020F0502020204030204" pitchFamily="34" charset="0"/>
                <a:cs typeface="Arial" panose="020B0604020202020204" pitchFamily="34" charset="0"/>
              </a:rPr>
              <a:t>exposure to other people’s trauma</a:t>
            </a:r>
            <a:r>
              <a:rPr lang="en-GB" sz="2000" kern="100" dirty="0">
                <a:latin typeface="Calibri" panose="020F0502020204030204" pitchFamily="34" charset="0"/>
                <a:ea typeface="Calibri" panose="020F0502020204030204" pitchFamily="34" charset="0"/>
                <a:cs typeface="Arial" panose="020B0604020202020204" pitchFamily="34" charset="0"/>
              </a:rPr>
              <a:t>. </a:t>
            </a:r>
          </a:p>
          <a:p>
            <a:pPr lvl="1">
              <a:lnSpc>
                <a:spcPct val="106000"/>
              </a:lnSpc>
              <a:spcAft>
                <a:spcPts val="800"/>
              </a:spcAft>
            </a:pPr>
            <a:r>
              <a:rPr lang="en-GB" sz="2000" kern="100" dirty="0">
                <a:latin typeface="Calibri" panose="020F0502020204030204" pitchFamily="34" charset="0"/>
                <a:ea typeface="Calibri" panose="020F0502020204030204" pitchFamily="34" charset="0"/>
                <a:cs typeface="Arial" panose="020B0604020202020204" pitchFamily="34" charset="0"/>
              </a:rPr>
              <a:t>A place to consider how Your Choice is </a:t>
            </a:r>
            <a:r>
              <a:rPr lang="en-GB" sz="2000" b="1" kern="100" dirty="0">
                <a:latin typeface="Calibri" panose="020F0502020204030204" pitchFamily="34" charset="0"/>
                <a:ea typeface="Calibri" panose="020F0502020204030204" pitchFamily="34" charset="0"/>
                <a:cs typeface="Arial" panose="020B0604020202020204" pitchFamily="34" charset="0"/>
              </a:rPr>
              <a:t>integrated</a:t>
            </a:r>
            <a:r>
              <a:rPr lang="en-GB" sz="2000" kern="100" dirty="0">
                <a:latin typeface="Calibri" panose="020F0502020204030204" pitchFamily="34" charset="0"/>
                <a:ea typeface="Calibri" panose="020F0502020204030204" pitchFamily="34" charset="0"/>
                <a:cs typeface="Arial" panose="020B0604020202020204" pitchFamily="34" charset="0"/>
              </a:rPr>
              <a:t> with existing plans including </a:t>
            </a:r>
            <a:r>
              <a:rPr lang="en-GB" sz="2000" b="1" kern="100" dirty="0">
                <a:latin typeface="Calibri" panose="020F0502020204030204" pitchFamily="34" charset="0"/>
                <a:ea typeface="Calibri" panose="020F0502020204030204" pitchFamily="34" charset="0"/>
                <a:cs typeface="Arial" panose="020B0604020202020204" pitchFamily="34" charset="0"/>
              </a:rPr>
              <a:t>risk and safety plans</a:t>
            </a:r>
            <a:r>
              <a:rPr lang="en-GB" sz="2000" kern="100" dirty="0">
                <a:latin typeface="Calibri" panose="020F0502020204030204" pitchFamily="34" charset="0"/>
                <a:ea typeface="Calibri" panose="020F0502020204030204" pitchFamily="34" charset="0"/>
                <a:cs typeface="Arial" panose="020B0604020202020204" pitchFamily="34" charset="0"/>
              </a:rPr>
              <a:t>, plans for ongoing intervention and appropriate referrals as necessary.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295175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76"/>
          <p:cNvSpPr txBox="1">
            <a:spLocks noGrp="1"/>
          </p:cNvSpPr>
          <p:nvPr>
            <p:ph type="title" idx="4294967295"/>
          </p:nvPr>
        </p:nvSpPr>
        <p:spPr>
          <a:xfrm>
            <a:off x="566599" y="330200"/>
            <a:ext cx="9902825" cy="102711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t>How to run a session</a:t>
            </a:r>
            <a:endParaRPr sz="4000" dirty="0"/>
          </a:p>
        </p:txBody>
      </p:sp>
      <p:sp>
        <p:nvSpPr>
          <p:cNvPr id="1273" name="Google Shape;1273;p76"/>
          <p:cNvSpPr txBox="1">
            <a:spLocks noGrp="1"/>
          </p:cNvSpPr>
          <p:nvPr>
            <p:ph type="body" idx="4294967295"/>
          </p:nvPr>
        </p:nvSpPr>
        <p:spPr>
          <a:xfrm>
            <a:off x="0" y="1357313"/>
            <a:ext cx="11195050" cy="3679825"/>
          </a:xfrm>
          <a:prstGeom prst="rect">
            <a:avLst/>
          </a:prstGeom>
          <a:noFill/>
          <a:ln>
            <a:noFill/>
          </a:ln>
        </p:spPr>
        <p:txBody>
          <a:bodyPr spcFirstLastPara="1" wrap="square" lIns="91425" tIns="45700" rIns="91425" bIns="45700" anchor="ctr" anchorCtr="0">
            <a:normAutofit fontScale="92500" lnSpcReduction="10000"/>
          </a:bodyPr>
          <a:lstStyle/>
          <a:p>
            <a:pPr marL="917575" marR="0" lvl="1" indent="-342900" algn="l" rtl="0">
              <a:lnSpc>
                <a:spcPct val="90000"/>
              </a:lnSpc>
              <a:spcBef>
                <a:spcPts val="500"/>
              </a:spcBef>
              <a:spcAft>
                <a:spcPts val="0"/>
              </a:spcAft>
              <a:buClr>
                <a:schemeClr val="dk1"/>
              </a:buClr>
              <a:buSzPct val="100000"/>
              <a:buFont typeface="Arial" panose="020B0604020202020204" pitchFamily="34" charset="0"/>
              <a:buChar char="•"/>
            </a:pPr>
            <a:r>
              <a:rPr lang="en-GB" sz="4800" b="1" i="0" u="none" strike="noStrike" cap="none" dirty="0">
                <a:solidFill>
                  <a:schemeClr val="dk1"/>
                </a:solidFill>
                <a:latin typeface="Calibri"/>
                <a:ea typeface="Calibri"/>
                <a:cs typeface="Calibri"/>
                <a:sym typeface="Calibri"/>
              </a:rPr>
              <a:t> G</a:t>
            </a:r>
            <a:r>
              <a:rPr lang="en-GB" sz="2600" b="0" i="0" u="none" strike="noStrike" cap="none" dirty="0">
                <a:solidFill>
                  <a:schemeClr val="dk1"/>
                </a:solidFill>
                <a:latin typeface="Calibri"/>
                <a:ea typeface="Calibri"/>
                <a:cs typeface="Calibri"/>
                <a:sym typeface="Calibri"/>
              </a:rPr>
              <a:t>et to know each other and get going on goals with young person</a:t>
            </a:r>
          </a:p>
          <a:p>
            <a:pPr marL="917575" lvl="5" indent="-342900">
              <a:lnSpc>
                <a:spcPct val="90000"/>
              </a:lnSpc>
              <a:spcBef>
                <a:spcPts val="500"/>
              </a:spcBef>
              <a:buClr>
                <a:schemeClr val="dk1"/>
              </a:buClr>
              <a:buSzPct val="100000"/>
              <a:buFont typeface="Arial" panose="020B0604020202020204" pitchFamily="34" charset="0"/>
              <a:buChar char="•"/>
            </a:pPr>
            <a:r>
              <a:rPr lang="en-GB" sz="4400" b="1" dirty="0">
                <a:solidFill>
                  <a:schemeClr val="dk1"/>
                </a:solidFill>
                <a:latin typeface="Calibri"/>
                <a:ea typeface="Calibri"/>
                <a:cs typeface="Calibri"/>
                <a:sym typeface="Calibri"/>
              </a:rPr>
              <a:t> R</a:t>
            </a:r>
            <a:r>
              <a:rPr lang="en-GB" sz="2600" dirty="0">
                <a:solidFill>
                  <a:schemeClr val="dk1"/>
                </a:solidFill>
                <a:latin typeface="Calibri"/>
                <a:ea typeface="Calibri"/>
                <a:cs typeface="Calibri"/>
                <a:sym typeface="Calibri"/>
              </a:rPr>
              <a:t>eflect as you go. What are you noticing as you are moving through activity?</a:t>
            </a:r>
          </a:p>
          <a:p>
            <a:pPr marL="574675" lvl="5">
              <a:lnSpc>
                <a:spcPct val="90000"/>
              </a:lnSpc>
              <a:spcBef>
                <a:spcPts val="500"/>
              </a:spcBef>
              <a:buClr>
                <a:schemeClr val="dk1"/>
              </a:buClr>
              <a:buSzPct val="100000"/>
            </a:pPr>
            <a:r>
              <a:rPr lang="en-GB" sz="2200" dirty="0" err="1">
                <a:solidFill>
                  <a:schemeClr val="dk1"/>
                </a:solidFill>
                <a:latin typeface="Calibri"/>
                <a:ea typeface="Calibri"/>
                <a:cs typeface="Calibri"/>
                <a:sym typeface="Calibri"/>
              </a:rPr>
              <a:t>Seek</a:t>
            </a:r>
            <a:r>
              <a:rPr lang="en-GB" sz="4400" b="1" dirty="0" err="1">
                <a:solidFill>
                  <a:schemeClr val="dk1"/>
                </a:solidFill>
                <a:latin typeface="Calibri"/>
                <a:ea typeface="Calibri"/>
                <a:cs typeface="Calibri"/>
                <a:sym typeface="Calibri"/>
              </a:rPr>
              <a:t>O</a:t>
            </a:r>
            <a:r>
              <a:rPr lang="en-GB" sz="2600" dirty="0" err="1">
                <a:solidFill>
                  <a:schemeClr val="dk1"/>
                </a:solidFill>
                <a:latin typeface="Calibri"/>
                <a:ea typeface="Calibri"/>
                <a:cs typeface="Calibri"/>
                <a:sym typeface="Calibri"/>
              </a:rPr>
              <a:t>pportunities</a:t>
            </a:r>
            <a:r>
              <a:rPr lang="en-GB" sz="2600" dirty="0">
                <a:solidFill>
                  <a:schemeClr val="dk1"/>
                </a:solidFill>
                <a:latin typeface="Calibri"/>
                <a:ea typeface="Calibri"/>
                <a:cs typeface="Calibri"/>
                <a:sym typeface="Calibri"/>
              </a:rPr>
              <a:t> to weave in tools and techniques</a:t>
            </a:r>
            <a:endParaRPr lang="en-GB" sz="2600" b="0" i="0" u="none" strike="noStrike" cap="none" dirty="0">
              <a:solidFill>
                <a:schemeClr val="dk1"/>
              </a:solidFill>
              <a:latin typeface="Calibri"/>
              <a:ea typeface="Calibri"/>
              <a:cs typeface="Calibri"/>
              <a:sym typeface="Calibri"/>
            </a:endParaRPr>
          </a:p>
          <a:p>
            <a:pPr marL="917575" marR="0" lvl="1" indent="-342900" algn="l" rtl="0">
              <a:lnSpc>
                <a:spcPct val="90000"/>
              </a:lnSpc>
              <a:spcBef>
                <a:spcPts val="500"/>
              </a:spcBef>
              <a:spcAft>
                <a:spcPts val="0"/>
              </a:spcAft>
              <a:buClr>
                <a:schemeClr val="dk1"/>
              </a:buClr>
              <a:buSzPct val="100000"/>
              <a:buFont typeface="Arial" panose="020B0604020202020204" pitchFamily="34" charset="0"/>
              <a:buChar char="•"/>
            </a:pPr>
            <a:r>
              <a:rPr lang="en-GB" sz="4400" b="1" dirty="0">
                <a:solidFill>
                  <a:schemeClr val="dk1"/>
                </a:solidFill>
                <a:latin typeface="Calibri"/>
                <a:ea typeface="Calibri"/>
                <a:cs typeface="Calibri"/>
                <a:sym typeface="Calibri"/>
              </a:rPr>
              <a:t> W</a:t>
            </a:r>
            <a:r>
              <a:rPr lang="en-GB" sz="2600" dirty="0">
                <a:solidFill>
                  <a:schemeClr val="dk1"/>
                </a:solidFill>
                <a:latin typeface="Calibri"/>
                <a:ea typeface="Calibri"/>
                <a:cs typeface="Calibri"/>
                <a:sym typeface="Calibri"/>
              </a:rPr>
              <a:t>ho else can support young people to work towards their goals this week?</a:t>
            </a:r>
          </a:p>
          <a:p>
            <a:pPr marL="917575" marR="0" lvl="1" indent="-342900" algn="l" rtl="0">
              <a:lnSpc>
                <a:spcPct val="90000"/>
              </a:lnSpc>
              <a:spcBef>
                <a:spcPts val="500"/>
              </a:spcBef>
              <a:spcAft>
                <a:spcPts val="0"/>
              </a:spcAft>
              <a:buClr>
                <a:schemeClr val="dk1"/>
              </a:buClr>
              <a:buSzPct val="100000"/>
              <a:buFont typeface="Arial" panose="020B0604020202020204" pitchFamily="34" charset="0"/>
              <a:buChar char="•"/>
            </a:pPr>
            <a:r>
              <a:rPr lang="en-GB" sz="4400" b="1" dirty="0">
                <a:solidFill>
                  <a:schemeClr val="dk1"/>
                </a:solidFill>
                <a:latin typeface="Calibri"/>
                <a:ea typeface="Calibri"/>
                <a:cs typeface="Calibri"/>
                <a:sym typeface="Calibri"/>
              </a:rPr>
              <a:t> T</a:t>
            </a:r>
            <a:r>
              <a:rPr lang="en-GB" sz="2600" dirty="0">
                <a:solidFill>
                  <a:schemeClr val="dk1"/>
                </a:solidFill>
                <a:latin typeface="Calibri"/>
                <a:ea typeface="Calibri"/>
                <a:cs typeface="Calibri"/>
                <a:sym typeface="Calibri"/>
              </a:rPr>
              <a:t>rack goals on goal tracker</a:t>
            </a:r>
          </a:p>
          <a:p>
            <a:pPr marL="917575" marR="0" lvl="1" indent="-342900" algn="l" rtl="0">
              <a:lnSpc>
                <a:spcPct val="90000"/>
              </a:lnSpc>
              <a:spcBef>
                <a:spcPts val="500"/>
              </a:spcBef>
              <a:spcAft>
                <a:spcPts val="0"/>
              </a:spcAft>
              <a:buClr>
                <a:schemeClr val="dk1"/>
              </a:buClr>
              <a:buSzPct val="100000"/>
              <a:buFont typeface="Arial" panose="020B0604020202020204" pitchFamily="34" charset="0"/>
              <a:buChar char="•"/>
            </a:pPr>
            <a:r>
              <a:rPr lang="en-GB" sz="4400" b="1" dirty="0">
                <a:solidFill>
                  <a:schemeClr val="dk1"/>
                </a:solidFill>
                <a:latin typeface="Calibri"/>
                <a:ea typeface="Calibri"/>
                <a:cs typeface="Calibri"/>
                <a:sym typeface="Calibri"/>
              </a:rPr>
              <a:t> H</a:t>
            </a:r>
            <a:r>
              <a:rPr lang="en-GB" sz="2600" dirty="0">
                <a:solidFill>
                  <a:schemeClr val="dk1"/>
                </a:solidFill>
                <a:latin typeface="Calibri"/>
                <a:ea typeface="Calibri"/>
                <a:cs typeface="Calibri"/>
                <a:sym typeface="Calibri"/>
              </a:rPr>
              <a:t>ow can you build on strengths for next session?</a:t>
            </a:r>
          </a:p>
        </p:txBody>
      </p:sp>
    </p:spTree>
    <p:extLst>
      <p:ext uri="{BB962C8B-B14F-4D97-AF65-F5344CB8AC3E}">
        <p14:creationId xmlns:p14="http://schemas.microsoft.com/office/powerpoint/2010/main" val="21219587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72;p76">
            <a:extLst>
              <a:ext uri="{FF2B5EF4-FFF2-40B4-BE49-F238E27FC236}">
                <a16:creationId xmlns:a16="http://schemas.microsoft.com/office/drawing/2014/main" id="{9216351F-B006-6B69-C855-68A61BC74BB0}"/>
              </a:ext>
            </a:extLst>
          </p:cNvPr>
          <p:cNvSpPr txBox="1">
            <a:spLocks/>
          </p:cNvSpPr>
          <p:nvPr/>
        </p:nvSpPr>
        <p:spPr>
          <a:xfrm>
            <a:off x="553823" y="329789"/>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j-ea"/>
                <a:cs typeface="+mj-cs"/>
              </a:rPr>
              <a:t>Managing risk and vulnerability</a:t>
            </a:r>
          </a:p>
        </p:txBody>
      </p:sp>
      <p:sp>
        <p:nvSpPr>
          <p:cNvPr id="4" name="TextBox 3">
            <a:extLst>
              <a:ext uri="{FF2B5EF4-FFF2-40B4-BE49-F238E27FC236}">
                <a16:creationId xmlns:a16="http://schemas.microsoft.com/office/drawing/2014/main" id="{98DE61C6-1C8E-2CD6-D169-80C8AC2D793C}"/>
              </a:ext>
            </a:extLst>
          </p:cNvPr>
          <p:cNvSpPr txBox="1"/>
          <p:nvPr/>
        </p:nvSpPr>
        <p:spPr>
          <a:xfrm>
            <a:off x="5811409" y="2651759"/>
            <a:ext cx="6292734"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that Your Choice is integrated with existing plans so that Your Choice can inform and be informed by appropriate risk and safety planning.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prstClr val="black"/>
                </a:solidFill>
                <a:latin typeface="Calibri" panose="020F0502020204030204"/>
              </a:rPr>
              <a:t>It is therefore important that you employ your existing principles of practice, specifically around principles of confidentiality to ensure that young people are aware how and when you will share information about them. </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75C259E-A452-8C7D-A70A-23DB439D07D2}"/>
              </a:ext>
            </a:extLst>
          </p:cNvPr>
          <p:cNvPicPr>
            <a:picLocks noChangeAspect="1"/>
          </p:cNvPicPr>
          <p:nvPr/>
        </p:nvPicPr>
        <p:blipFill>
          <a:blip r:embed="rId3"/>
          <a:stretch>
            <a:fillRect/>
          </a:stretch>
        </p:blipFill>
        <p:spPr>
          <a:xfrm>
            <a:off x="619870" y="1521184"/>
            <a:ext cx="4465482" cy="3815631"/>
          </a:xfrm>
          <a:prstGeom prst="rect">
            <a:avLst/>
          </a:prstGeom>
        </p:spPr>
      </p:pic>
      <p:pic>
        <p:nvPicPr>
          <p:cNvPr id="7" name="Picture 6">
            <a:extLst>
              <a:ext uri="{FF2B5EF4-FFF2-40B4-BE49-F238E27FC236}">
                <a16:creationId xmlns:a16="http://schemas.microsoft.com/office/drawing/2014/main" id="{AEBC00B9-3AEA-6C24-6DF3-F434A8C5A4AF}"/>
              </a:ext>
            </a:extLst>
          </p:cNvPr>
          <p:cNvPicPr>
            <a:picLocks noChangeAspect="1"/>
          </p:cNvPicPr>
          <p:nvPr/>
        </p:nvPicPr>
        <p:blipFill>
          <a:blip r:embed="rId4"/>
          <a:stretch>
            <a:fillRect/>
          </a:stretch>
        </p:blipFill>
        <p:spPr>
          <a:xfrm rot="17000836">
            <a:off x="3469576" y="2838795"/>
            <a:ext cx="1994669" cy="2036957"/>
          </a:xfrm>
          <a:prstGeom prst="rect">
            <a:avLst/>
          </a:prstGeom>
        </p:spPr>
      </p:pic>
      <p:pic>
        <p:nvPicPr>
          <p:cNvPr id="5" name="Picture 4">
            <a:extLst>
              <a:ext uri="{FF2B5EF4-FFF2-40B4-BE49-F238E27FC236}">
                <a16:creationId xmlns:a16="http://schemas.microsoft.com/office/drawing/2014/main" id="{BAE34939-76FE-5EB2-5F31-24A1C117E6AC}"/>
              </a:ext>
            </a:extLst>
          </p:cNvPr>
          <p:cNvPicPr>
            <a:picLocks noChangeAspect="1"/>
          </p:cNvPicPr>
          <p:nvPr/>
        </p:nvPicPr>
        <p:blipFill>
          <a:blip r:embed="rId5"/>
          <a:stretch>
            <a:fillRect/>
          </a:stretch>
        </p:blipFill>
        <p:spPr>
          <a:xfrm>
            <a:off x="9697369" y="6277373"/>
            <a:ext cx="2406774" cy="501676"/>
          </a:xfrm>
          <a:prstGeom prst="rect">
            <a:avLst/>
          </a:prstGeom>
        </p:spPr>
      </p:pic>
    </p:spTree>
    <p:extLst>
      <p:ext uri="{BB962C8B-B14F-4D97-AF65-F5344CB8AC3E}">
        <p14:creationId xmlns:p14="http://schemas.microsoft.com/office/powerpoint/2010/main" val="72504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72;p76">
            <a:extLst>
              <a:ext uri="{FF2B5EF4-FFF2-40B4-BE49-F238E27FC236}">
                <a16:creationId xmlns:a16="http://schemas.microsoft.com/office/drawing/2014/main" id="{9216351F-B006-6B69-C855-68A61BC74BB0}"/>
              </a:ext>
            </a:extLst>
          </p:cNvPr>
          <p:cNvSpPr txBox="1">
            <a:spLocks/>
          </p:cNvSpPr>
          <p:nvPr/>
        </p:nvSpPr>
        <p:spPr>
          <a:xfrm>
            <a:off x="553823" y="329789"/>
            <a:ext cx="9902825" cy="1027112"/>
          </a:xfrm>
          <a:prstGeom prst="rect">
            <a:avLst/>
          </a:prstGeom>
          <a:noFill/>
          <a:ln>
            <a:noFill/>
          </a:ln>
        </p:spPr>
        <p:txBody>
          <a:bodyPr spcFirstLastPara="1" wrap="square" lIns="91425" tIns="45700" rIns="91425" bIns="4570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j-ea"/>
                <a:cs typeface="+mj-cs"/>
              </a:rPr>
              <a:t>Managing risk and vulnerability</a:t>
            </a:r>
          </a:p>
        </p:txBody>
      </p:sp>
      <p:pic>
        <p:nvPicPr>
          <p:cNvPr id="8" name="Picture 7">
            <a:extLst>
              <a:ext uri="{FF2B5EF4-FFF2-40B4-BE49-F238E27FC236}">
                <a16:creationId xmlns:a16="http://schemas.microsoft.com/office/drawing/2014/main" id="{5F1D656D-72F3-A6AE-5D55-3DD5F2F9E9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39765" y="2765502"/>
            <a:ext cx="1741796" cy="1748625"/>
          </a:xfrm>
          <a:prstGeom prst="rect">
            <a:avLst/>
          </a:prstGeom>
        </p:spPr>
      </p:pic>
      <p:sp>
        <p:nvSpPr>
          <p:cNvPr id="9" name="TextBox 8">
            <a:extLst>
              <a:ext uri="{FF2B5EF4-FFF2-40B4-BE49-F238E27FC236}">
                <a16:creationId xmlns:a16="http://schemas.microsoft.com/office/drawing/2014/main" id="{17DCFD57-59F3-B403-B8F7-A3B82548FB6A}"/>
              </a:ext>
            </a:extLst>
          </p:cNvPr>
          <p:cNvSpPr txBox="1"/>
          <p:nvPr/>
        </p:nvSpPr>
        <p:spPr>
          <a:xfrm>
            <a:off x="1833790" y="2293997"/>
            <a:ext cx="10018445" cy="26916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How would the Your Choice programme link with the wider intervention plans</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3200" b="0" i="1"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rPr>
              <a:t>How would Your Choice contribute to risk and safety management plans?</a:t>
            </a:r>
            <a:endParaRPr kumimoji="0" lang="en-GB" sz="3200" b="0" i="1"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00C5BA2-86F4-AFDB-23DB-1FD0BA77D641}"/>
              </a:ext>
            </a:extLst>
          </p:cNvPr>
          <p:cNvPicPr>
            <a:picLocks noChangeAspect="1"/>
          </p:cNvPicPr>
          <p:nvPr/>
        </p:nvPicPr>
        <p:blipFill>
          <a:blip r:embed="rId5"/>
          <a:stretch>
            <a:fillRect/>
          </a:stretch>
        </p:blipFill>
        <p:spPr>
          <a:xfrm>
            <a:off x="9722307" y="6277373"/>
            <a:ext cx="2406774" cy="501676"/>
          </a:xfrm>
          <a:prstGeom prst="rect">
            <a:avLst/>
          </a:prstGeom>
        </p:spPr>
      </p:pic>
    </p:spTree>
    <p:extLst>
      <p:ext uri="{BB962C8B-B14F-4D97-AF65-F5344CB8AC3E}">
        <p14:creationId xmlns:p14="http://schemas.microsoft.com/office/powerpoint/2010/main" val="42129134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435"/>
        <p:cNvGrpSpPr/>
        <p:nvPr/>
      </p:nvGrpSpPr>
      <p:grpSpPr>
        <a:xfrm>
          <a:off x="0" y="0"/>
          <a:ext cx="0" cy="0"/>
          <a:chOff x="0" y="0"/>
          <a:chExt cx="0" cy="0"/>
        </a:xfrm>
      </p:grpSpPr>
      <p:sp>
        <p:nvSpPr>
          <p:cNvPr id="2436" name="Google Shape;2436;p162"/>
          <p:cNvSpPr txBox="1">
            <a:spLocks noGrp="1"/>
          </p:cNvSpPr>
          <p:nvPr>
            <p:ph type="title" idx="4294967295"/>
          </p:nvPr>
        </p:nvSpPr>
        <p:spPr>
          <a:xfrm>
            <a:off x="0" y="1506538"/>
            <a:ext cx="3114675" cy="2397125"/>
          </a:xfrm>
          <a:prstGeom prst="rect">
            <a:avLst/>
          </a:prstGeom>
          <a:noFill/>
          <a:ln>
            <a:noFill/>
          </a:ln>
        </p:spPr>
        <p:txBody>
          <a:bodyPr spcFirstLastPara="1" wrap="square" lIns="91425" tIns="45700" rIns="91425" bIns="45700" anchor="b" anchorCtr="0">
            <a:normAutofit/>
          </a:bodyPr>
          <a:lstStyle/>
          <a:p>
            <a:pPr marL="0" marR="0" lvl="0" indent="0" algn="r" rtl="0">
              <a:lnSpc>
                <a:spcPct val="90000"/>
              </a:lnSpc>
              <a:spcBef>
                <a:spcPts val="0"/>
              </a:spcBef>
              <a:spcAft>
                <a:spcPts val="0"/>
              </a:spcAft>
              <a:buClr>
                <a:srgbClr val="3F3F3F"/>
              </a:buClr>
              <a:buSzPts val="4000"/>
              <a:buFont typeface="Calibri"/>
              <a:buNone/>
            </a:pPr>
            <a:r>
              <a:rPr lang="en-GB" sz="4000">
                <a:solidFill>
                  <a:srgbClr val="3F3F3F"/>
                </a:solidFill>
                <a:latin typeface="Calibri"/>
                <a:ea typeface="Calibri"/>
                <a:cs typeface="Calibri"/>
                <a:sym typeface="Calibri"/>
              </a:rPr>
              <a:t>Preparing for Day Four </a:t>
            </a:r>
            <a:endParaRPr/>
          </a:p>
        </p:txBody>
      </p:sp>
      <p:grpSp>
        <p:nvGrpSpPr>
          <p:cNvPr id="2437" name="Google Shape;2437;p162"/>
          <p:cNvGrpSpPr/>
          <p:nvPr/>
        </p:nvGrpSpPr>
        <p:grpSpPr>
          <a:xfrm>
            <a:off x="3380764" y="1618675"/>
            <a:ext cx="8330589" cy="4569974"/>
            <a:chOff x="0" y="2233"/>
            <a:chExt cx="8330589" cy="4569974"/>
          </a:xfrm>
        </p:grpSpPr>
        <p:cxnSp>
          <p:nvCxnSpPr>
            <p:cNvPr id="2438" name="Google Shape;2438;p162"/>
            <p:cNvCxnSpPr/>
            <p:nvPr/>
          </p:nvCxnSpPr>
          <p:spPr>
            <a:xfrm>
              <a:off x="0" y="2233"/>
              <a:ext cx="8330589" cy="0"/>
            </a:xfrm>
            <a:prstGeom prst="straightConnector1">
              <a:avLst/>
            </a:prstGeom>
            <a:gradFill>
              <a:gsLst>
                <a:gs pos="0">
                  <a:srgbClr val="6EA5DA"/>
                </a:gs>
                <a:gs pos="50000">
                  <a:srgbClr val="529BDA"/>
                </a:gs>
                <a:gs pos="100000">
                  <a:srgbClr val="4188C8"/>
                </a:gs>
              </a:gsLst>
              <a:lin ang="5400000" scaled="0"/>
            </a:gradFill>
            <a:ln w="9525" cap="flat" cmpd="sng">
              <a:solidFill>
                <a:srgbClr val="599BD5"/>
              </a:solidFill>
              <a:prstDash val="solid"/>
              <a:miter lim="800000"/>
              <a:headEnd type="none" w="sm" len="sm"/>
              <a:tailEnd type="none" w="sm" len="sm"/>
            </a:ln>
          </p:spPr>
        </p:cxnSp>
        <p:sp>
          <p:nvSpPr>
            <p:cNvPr id="2439" name="Google Shape;2439;p162"/>
            <p:cNvSpPr/>
            <p:nvPr/>
          </p:nvSpPr>
          <p:spPr>
            <a:xfrm>
              <a:off x="0" y="2233"/>
              <a:ext cx="8330589" cy="15233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162"/>
            <p:cNvSpPr txBox="1"/>
            <p:nvPr/>
          </p:nvSpPr>
          <p:spPr>
            <a:xfrm>
              <a:off x="0" y="2233"/>
              <a:ext cx="8330589" cy="1523324"/>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The next training session will provide an opportunity to reflect on your "Your Choice" journey so far; to share what’s been working well, identify some of the challenges and plan ahead. </a:t>
              </a:r>
              <a:endParaRPr sz="2400">
                <a:solidFill>
                  <a:schemeClr val="dk1"/>
                </a:solidFill>
                <a:latin typeface="Calibri"/>
                <a:ea typeface="Calibri"/>
                <a:cs typeface="Calibri"/>
                <a:sym typeface="Calibri"/>
              </a:endParaRPr>
            </a:p>
          </p:txBody>
        </p:sp>
        <p:cxnSp>
          <p:nvCxnSpPr>
            <p:cNvPr id="2441" name="Google Shape;2441;p162"/>
            <p:cNvCxnSpPr/>
            <p:nvPr/>
          </p:nvCxnSpPr>
          <p:spPr>
            <a:xfrm>
              <a:off x="0" y="1525558"/>
              <a:ext cx="8330589" cy="0"/>
            </a:xfrm>
            <a:prstGeom prst="straightConnector1">
              <a:avLst/>
            </a:prstGeom>
            <a:gradFill>
              <a:gsLst>
                <a:gs pos="0">
                  <a:srgbClr val="65C998"/>
                </a:gs>
                <a:gs pos="50000">
                  <a:srgbClr val="46C78C"/>
                </a:gs>
                <a:gs pos="100000">
                  <a:srgbClr val="35B87B"/>
                </a:gs>
              </a:gsLst>
              <a:lin ang="5400000" scaled="0"/>
            </a:gradFill>
            <a:ln w="9525" cap="flat" cmpd="sng">
              <a:solidFill>
                <a:srgbClr val="4CC38C"/>
              </a:solidFill>
              <a:prstDash val="solid"/>
              <a:miter lim="800000"/>
              <a:headEnd type="none" w="sm" len="sm"/>
              <a:tailEnd type="none" w="sm" len="sm"/>
            </a:ln>
          </p:spPr>
        </p:cxnSp>
        <p:sp>
          <p:nvSpPr>
            <p:cNvPr id="2442" name="Google Shape;2442;p162"/>
            <p:cNvSpPr/>
            <p:nvPr/>
          </p:nvSpPr>
          <p:spPr>
            <a:xfrm>
              <a:off x="0" y="1525558"/>
              <a:ext cx="8330589" cy="15233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162"/>
            <p:cNvSpPr txBox="1"/>
            <p:nvPr/>
          </p:nvSpPr>
          <p:spPr>
            <a:xfrm>
              <a:off x="0" y="1525558"/>
              <a:ext cx="8330589" cy="1523324"/>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You will be asked to bring a case to present to your colleagues, share good practice and troubleshoot any identified obstacles.</a:t>
              </a:r>
              <a:endParaRPr sz="2400">
                <a:solidFill>
                  <a:schemeClr val="dk1"/>
                </a:solidFill>
                <a:latin typeface="Calibri"/>
                <a:ea typeface="Calibri"/>
                <a:cs typeface="Calibri"/>
                <a:sym typeface="Calibri"/>
              </a:endParaRPr>
            </a:p>
          </p:txBody>
        </p:sp>
        <p:cxnSp>
          <p:nvCxnSpPr>
            <p:cNvPr id="2444" name="Google Shape;2444;p162"/>
            <p:cNvCxnSpPr/>
            <p:nvPr/>
          </p:nvCxnSpPr>
          <p:spPr>
            <a:xfrm>
              <a:off x="0" y="3048883"/>
              <a:ext cx="8330589" cy="0"/>
            </a:xfrm>
            <a:prstGeom prst="straightConnector1">
              <a:avLst/>
            </a:prstGeom>
            <a:gradFill>
              <a:gsLst>
                <a:gs pos="0">
                  <a:srgbClr val="7EB55F"/>
                </a:gs>
                <a:gs pos="50000">
                  <a:srgbClr val="6EB03F"/>
                </a:gs>
                <a:gs pos="100000">
                  <a:srgbClr val="5F9F34"/>
                </a:gs>
              </a:gsLst>
              <a:lin ang="5400000" scaled="0"/>
            </a:gradFill>
            <a:ln w="9525" cap="flat" cmpd="sng">
              <a:solidFill>
                <a:srgbClr val="6FAB46"/>
              </a:solidFill>
              <a:prstDash val="solid"/>
              <a:miter lim="800000"/>
              <a:headEnd type="none" w="sm" len="sm"/>
              <a:tailEnd type="none" w="sm" len="sm"/>
            </a:ln>
          </p:spPr>
        </p:cxnSp>
        <p:sp>
          <p:nvSpPr>
            <p:cNvPr id="2445" name="Google Shape;2445;p162"/>
            <p:cNvSpPr/>
            <p:nvPr/>
          </p:nvSpPr>
          <p:spPr>
            <a:xfrm>
              <a:off x="0" y="3048883"/>
              <a:ext cx="8330589" cy="15233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162"/>
            <p:cNvSpPr txBox="1"/>
            <p:nvPr/>
          </p:nvSpPr>
          <p:spPr>
            <a:xfrm>
              <a:off x="0" y="3048883"/>
              <a:ext cx="8330589" cy="1523324"/>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During this session you will also be looking at ways to collate and present a Me Manual (a manual capturing all that they have learnt about themselves) that the young person can take with them at the end of the programme. </a:t>
              </a:r>
              <a:endParaRPr sz="2400">
                <a:solidFill>
                  <a:schemeClr val="dk1"/>
                </a:solidFill>
                <a:latin typeface="Calibri"/>
                <a:ea typeface="Calibri"/>
                <a:cs typeface="Calibri"/>
                <a:sym typeface="Calibri"/>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458"/>
        <p:cNvGrpSpPr/>
        <p:nvPr/>
      </p:nvGrpSpPr>
      <p:grpSpPr>
        <a:xfrm>
          <a:off x="0" y="0"/>
          <a:ext cx="0" cy="0"/>
          <a:chOff x="0" y="0"/>
          <a:chExt cx="0" cy="0"/>
        </a:xfrm>
      </p:grpSpPr>
      <p:pic>
        <p:nvPicPr>
          <p:cNvPr id="2459" name="Google Shape;2459;p164"/>
          <p:cNvPicPr preferRelativeResize="0"/>
          <p:nvPr/>
        </p:nvPicPr>
        <p:blipFill rotWithShape="1">
          <a:blip r:embed="rId3">
            <a:alphaModFix/>
          </a:blip>
          <a:srcRect/>
          <a:stretch/>
        </p:blipFill>
        <p:spPr>
          <a:xfrm>
            <a:off x="0" y="21336"/>
            <a:ext cx="12310946" cy="6815328"/>
          </a:xfrm>
          <a:prstGeom prst="rect">
            <a:avLst/>
          </a:prstGeom>
          <a:noFill/>
          <a:ln>
            <a:noFill/>
          </a:ln>
        </p:spPr>
      </p:pic>
      <p:sp>
        <p:nvSpPr>
          <p:cNvPr id="2460" name="Google Shape;2460;p164"/>
          <p:cNvSpPr txBox="1">
            <a:spLocks noGrp="1"/>
          </p:cNvSpPr>
          <p:nvPr>
            <p:ph type="title"/>
          </p:nvPr>
        </p:nvSpPr>
        <p:spPr>
          <a:xfrm>
            <a:off x="1854774" y="681549"/>
            <a:ext cx="8940019" cy="131596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000"/>
              <a:buFont typeface="Calibri"/>
              <a:buNone/>
            </a:pPr>
            <a:r>
              <a:rPr lang="en-GB" sz="4000">
                <a:solidFill>
                  <a:schemeClr val="lt1"/>
                </a:solidFill>
              </a:rPr>
              <a:t>Exercise to end the day. Guided Imagery</a:t>
            </a:r>
            <a:r>
              <a:rPr lang="en-GB" sz="4000">
                <a:solidFill>
                  <a:srgbClr val="3F3F3F"/>
                </a:solidFill>
              </a:rPr>
              <a:t>.</a:t>
            </a:r>
            <a:endParaRPr/>
          </a:p>
        </p:txBody>
      </p:sp>
      <p:sp>
        <p:nvSpPr>
          <p:cNvPr id="2461" name="Google Shape;2461;p164"/>
          <p:cNvSpPr txBox="1">
            <a:spLocks noGrp="1"/>
          </p:cNvSpPr>
          <p:nvPr>
            <p:ph type="body" idx="1"/>
          </p:nvPr>
        </p:nvSpPr>
        <p:spPr>
          <a:xfrm>
            <a:off x="666974" y="2346333"/>
            <a:ext cx="10983557" cy="3683358"/>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lt1"/>
              </a:buClr>
              <a:buSzPts val="2800"/>
              <a:buChar char="•"/>
            </a:pPr>
            <a:r>
              <a:rPr lang="en-GB">
                <a:solidFill>
                  <a:schemeClr val="lt1"/>
                </a:solidFill>
              </a:rPr>
              <a:t>This exercise encourages you to build a safe place in your mind and practice going there. With practice, this exercise can help you to step away from difficult memories or feelings and focus your imagination on things that are calming, supportive and safe. </a:t>
            </a:r>
            <a:endParaRPr/>
          </a:p>
          <a:p>
            <a:pPr marL="228600" lvl="0" indent="-228600" algn="l" rtl="0">
              <a:lnSpc>
                <a:spcPct val="90000"/>
              </a:lnSpc>
              <a:spcBef>
                <a:spcPts val="1000"/>
              </a:spcBef>
              <a:spcAft>
                <a:spcPts val="0"/>
              </a:spcAft>
              <a:buClr>
                <a:schemeClr val="lt1"/>
              </a:buClr>
              <a:buSzPts val="2800"/>
              <a:buChar char="•"/>
            </a:pPr>
            <a:r>
              <a:rPr lang="en-GB">
                <a:solidFill>
                  <a:schemeClr val="lt1"/>
                </a:solidFill>
              </a:rPr>
              <a:t>Can you bring to mind a time or a place when you felt safe or calm. If so, where was this? Close your eyes and try to recall as much detail about what you could see, what you hear, feel, sense, taste. Don’t worry if not, we can use your imagination to build one. Some ideas for such a place in your imagination might be;</a:t>
            </a:r>
            <a:endParaRPr/>
          </a:p>
          <a:p>
            <a:pPr marL="685800" lvl="1" indent="-228600" algn="l" rtl="0">
              <a:lnSpc>
                <a:spcPct val="90000"/>
              </a:lnSpc>
              <a:spcBef>
                <a:spcPts val="500"/>
              </a:spcBef>
              <a:spcAft>
                <a:spcPts val="0"/>
              </a:spcAft>
              <a:buClr>
                <a:schemeClr val="lt1"/>
              </a:buClr>
              <a:buSzPts val="2800"/>
              <a:buChar char="•"/>
            </a:pPr>
            <a:r>
              <a:rPr lang="en-GB" sz="2800">
                <a:solidFill>
                  <a:schemeClr val="lt1"/>
                </a:solidFill>
              </a:rPr>
              <a:t>Beach, mountain, lake, forest, park, your favourite place, on a boat, a computer game, on a spaceship.</a:t>
            </a:r>
            <a:endParaRPr/>
          </a:p>
        </p:txBody>
      </p:sp>
      <p:pic>
        <p:nvPicPr>
          <p:cNvPr id="2462" name="Google Shape;2462;p164"/>
          <p:cNvPicPr preferRelativeResize="0"/>
          <p:nvPr/>
        </p:nvPicPr>
        <p:blipFill rotWithShape="1">
          <a:blip r:embed="rId4">
            <a:alphaModFix/>
          </a:blip>
          <a:srcRect/>
          <a:stretch/>
        </p:blipFill>
        <p:spPr>
          <a:xfrm>
            <a:off x="11095630" y="225714"/>
            <a:ext cx="914479" cy="914479"/>
          </a:xfrm>
          <a:prstGeom prst="rect">
            <a:avLst/>
          </a:prstGeom>
          <a:noFill/>
          <a:ln>
            <a:noFill/>
          </a:ln>
          <a:effectLst>
            <a:outerShdw blurRad="50800" dist="50800" dir="5400000" algn="ctr" rotWithShape="0">
              <a:schemeClr val="lt1"/>
            </a:outerShdw>
          </a:effectLst>
        </p:spPr>
      </p:pic>
      <p:pic>
        <p:nvPicPr>
          <p:cNvPr id="2463" name="Google Shape;2463;p164" descr="Users"/>
          <p:cNvPicPr preferRelativeResize="0"/>
          <p:nvPr/>
        </p:nvPicPr>
        <p:blipFill rotWithShape="1">
          <a:blip r:embed="rId5">
            <a:alphaModFix/>
          </a:blip>
          <a:srcRect/>
          <a:stretch/>
        </p:blipFill>
        <p:spPr>
          <a:xfrm>
            <a:off x="9603022" y="23564"/>
            <a:ext cx="1423574" cy="1315970"/>
          </a:xfrm>
          <a:prstGeom prst="rect">
            <a:avLst/>
          </a:prstGeom>
          <a:noFill/>
          <a:ln>
            <a:noFill/>
          </a:ln>
          <a:effectLst>
            <a:outerShdw blurRad="50800" dist="50800" dir="5400000" algn="ctr" rotWithShape="0">
              <a:schemeClr val="lt1"/>
            </a:outerShdw>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468"/>
        <p:cNvGrpSpPr/>
        <p:nvPr/>
      </p:nvGrpSpPr>
      <p:grpSpPr>
        <a:xfrm>
          <a:off x="0" y="0"/>
          <a:ext cx="0" cy="0"/>
          <a:chOff x="0" y="0"/>
          <a:chExt cx="0" cy="0"/>
        </a:xfrm>
      </p:grpSpPr>
      <p:pic>
        <p:nvPicPr>
          <p:cNvPr id="2469" name="Google Shape;2469;p165"/>
          <p:cNvPicPr preferRelativeResize="0"/>
          <p:nvPr/>
        </p:nvPicPr>
        <p:blipFill rotWithShape="1">
          <a:blip r:embed="rId3">
            <a:alphaModFix/>
          </a:blip>
          <a:srcRect/>
          <a:stretch/>
        </p:blipFill>
        <p:spPr>
          <a:xfrm>
            <a:off x="-96819" y="-75304"/>
            <a:ext cx="12288819" cy="8563088"/>
          </a:xfrm>
          <a:prstGeom prst="rect">
            <a:avLst/>
          </a:prstGeom>
          <a:noFill/>
          <a:ln>
            <a:noFill/>
          </a:ln>
        </p:spPr>
      </p:pic>
      <p:sp>
        <p:nvSpPr>
          <p:cNvPr id="2470" name="Google Shape;2470;p165"/>
          <p:cNvSpPr txBox="1">
            <a:spLocks noGrp="1"/>
          </p:cNvSpPr>
          <p:nvPr>
            <p:ph type="title"/>
          </p:nvPr>
        </p:nvSpPr>
        <p:spPr>
          <a:xfrm>
            <a:off x="1371599" y="294539"/>
            <a:ext cx="9895951" cy="9996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000"/>
              <a:buFont typeface="Calibri"/>
              <a:buNone/>
            </a:pPr>
            <a:r>
              <a:rPr lang="en-GB" sz="4000"/>
              <a:t>Guided imagery</a:t>
            </a:r>
            <a:endParaRPr/>
          </a:p>
        </p:txBody>
      </p:sp>
      <p:sp>
        <p:nvSpPr>
          <p:cNvPr id="2471" name="Google Shape;2471;p165"/>
          <p:cNvSpPr txBox="1">
            <a:spLocks noGrp="1"/>
          </p:cNvSpPr>
          <p:nvPr>
            <p:ph type="body" idx="1"/>
          </p:nvPr>
        </p:nvSpPr>
        <p:spPr>
          <a:xfrm>
            <a:off x="1371599" y="2318197"/>
            <a:ext cx="9724031" cy="3683358"/>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2800"/>
              <a:buChar char="•"/>
            </a:pPr>
            <a:r>
              <a:rPr lang="en-GB"/>
              <a:t>Imagine yourself sitting on a warm hidden beach, with the soft sand under foot and the warm sun on your face, the calming sounds of the waves and the salty sea air. Notice what happens. </a:t>
            </a:r>
            <a:endParaRPr/>
          </a:p>
          <a:p>
            <a:pPr marL="228600" lvl="0" indent="-50800" algn="l" rtl="0">
              <a:lnSpc>
                <a:spcPct val="90000"/>
              </a:lnSpc>
              <a:spcBef>
                <a:spcPts val="1000"/>
              </a:spcBef>
              <a:spcAft>
                <a:spcPts val="0"/>
              </a:spcAft>
              <a:buClr>
                <a:schemeClr val="dk1"/>
              </a:buClr>
              <a:buSzPts val="2800"/>
              <a:buNone/>
            </a:pPr>
            <a:endParaRPr>
              <a:solidFill>
                <a:schemeClr val="lt1"/>
              </a:solidFill>
            </a:endParaRPr>
          </a:p>
          <a:p>
            <a:pPr marL="228600" lvl="0" indent="-228600" algn="l" rtl="0">
              <a:lnSpc>
                <a:spcPct val="90000"/>
              </a:lnSpc>
              <a:spcBef>
                <a:spcPts val="1000"/>
              </a:spcBef>
              <a:spcAft>
                <a:spcPts val="0"/>
              </a:spcAft>
              <a:buClr>
                <a:schemeClr val="dk1"/>
              </a:buClr>
              <a:buSzPts val="2800"/>
              <a:buChar char="•"/>
            </a:pPr>
            <a:r>
              <a:rPr lang="en-GB"/>
              <a:t>The pictures we create in our heads impact on how we feel. For example imagine being in a small boat in the middle of the sea, surrounded by huge sharks and there is a leak in the boat. You are sinking whilst the sharks get closer and closer. It is likely that this leaves you with a feeling. In the same way we can create safe spaces in our heads using guided imagery. This too will have an effect on our body and emotions.</a:t>
            </a:r>
            <a:endParaRPr/>
          </a:p>
          <a:p>
            <a:pPr marL="0" lvl="0" indent="0" algn="l" rtl="0">
              <a:lnSpc>
                <a:spcPct val="90000"/>
              </a:lnSpc>
              <a:spcBef>
                <a:spcPts val="1000"/>
              </a:spcBef>
              <a:spcAft>
                <a:spcPts val="0"/>
              </a:spcAft>
              <a:buClr>
                <a:schemeClr val="dk1"/>
              </a:buClr>
              <a:buSzPts val="2800"/>
              <a:buNone/>
            </a:pPr>
            <a:endParaRPr/>
          </a:p>
        </p:txBody>
      </p:sp>
      <p:pic>
        <p:nvPicPr>
          <p:cNvPr id="2472" name="Google Shape;2472;p165"/>
          <p:cNvPicPr preferRelativeResize="0"/>
          <p:nvPr/>
        </p:nvPicPr>
        <p:blipFill rotWithShape="1">
          <a:blip r:embed="rId4">
            <a:alphaModFix/>
          </a:blip>
          <a:srcRect/>
          <a:stretch/>
        </p:blipFill>
        <p:spPr>
          <a:xfrm>
            <a:off x="11095630" y="294536"/>
            <a:ext cx="914479" cy="914479"/>
          </a:xfrm>
          <a:prstGeom prst="rect">
            <a:avLst/>
          </a:prstGeom>
          <a:noFill/>
          <a:ln>
            <a:noFill/>
          </a:ln>
        </p:spPr>
      </p:pic>
      <p:pic>
        <p:nvPicPr>
          <p:cNvPr id="2473" name="Google Shape;2473;p165" descr="Users"/>
          <p:cNvPicPr preferRelativeResize="0"/>
          <p:nvPr/>
        </p:nvPicPr>
        <p:blipFill rotWithShape="1">
          <a:blip r:embed="rId5">
            <a:alphaModFix/>
          </a:blip>
          <a:srcRect/>
          <a:stretch/>
        </p:blipFill>
        <p:spPr>
          <a:xfrm>
            <a:off x="9641284" y="153387"/>
            <a:ext cx="1423574" cy="1315970"/>
          </a:xfrm>
          <a:prstGeom prst="rect">
            <a:avLst/>
          </a:prstGeom>
          <a:noFill/>
          <a:ln>
            <a:noFill/>
          </a:ln>
          <a:effectLst>
            <a:outerShdw blurRad="50800" dist="50800" dir="5400000" algn="ctr" rotWithShape="0">
              <a:schemeClr val="lt1"/>
            </a:outerShdw>
          </a:effectLst>
        </p:spPr>
      </p:pic>
      <p:sp>
        <p:nvSpPr>
          <p:cNvPr id="2474" name="Google Shape;2474;p165"/>
          <p:cNvSpPr/>
          <p:nvPr/>
        </p:nvSpPr>
        <p:spPr>
          <a:xfrm>
            <a:off x="8709891" y="6396335"/>
            <a:ext cx="3482109"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i="1" dirty="0">
                <a:solidFill>
                  <a:srgbClr val="595959"/>
                </a:solidFill>
                <a:latin typeface="Quattrocento Sans"/>
                <a:ea typeface="Quattrocento Sans"/>
                <a:cs typeface="Quattrocento Sans"/>
                <a:sym typeface="Quattrocento Sans"/>
              </a:rPr>
              <a:t>© LIIA (London Councils) 2022. All rights reserved.</a:t>
            </a:r>
            <a:r>
              <a:rPr lang="en-GB" sz="800" dirty="0">
                <a:solidFill>
                  <a:srgbClr val="595959"/>
                </a:solidFill>
                <a:latin typeface="Quattrocento Sans"/>
                <a:ea typeface="Quattrocento Sans"/>
                <a:cs typeface="Quattrocento Sans"/>
                <a:sym typeface="Quattrocento Sans"/>
              </a:rPr>
              <a:t>​</a:t>
            </a:r>
            <a:endParaRPr sz="800" dirty="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i="1" dirty="0">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dirty="0">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sp>
        <p:nvSpPr>
          <p:cNvPr id="1901" name="Google Shape;1901;p126"/>
          <p:cNvSpPr txBox="1">
            <a:spLocks noGrp="1"/>
          </p:cNvSpPr>
          <p:nvPr>
            <p:ph type="title" idx="4294967295"/>
          </p:nvPr>
        </p:nvSpPr>
        <p:spPr>
          <a:xfrm>
            <a:off x="-3024809" y="285750"/>
            <a:ext cx="10515600" cy="13255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400"/>
              <a:buFont typeface="Calibri"/>
              <a:buNone/>
            </a:pPr>
            <a:r>
              <a:rPr lang="en-GB" sz="4400" dirty="0">
                <a:solidFill>
                  <a:schemeClr val="dk1"/>
                </a:solidFill>
                <a:latin typeface="Calibri"/>
                <a:ea typeface="Calibri"/>
                <a:cs typeface="Calibri"/>
                <a:sym typeface="Calibri"/>
              </a:rPr>
              <a:t>What CBT is not!</a:t>
            </a:r>
            <a:endParaRPr dirty="0"/>
          </a:p>
        </p:txBody>
      </p:sp>
      <p:pic>
        <p:nvPicPr>
          <p:cNvPr id="1902" name="Google Shape;1902;p126"/>
          <p:cNvPicPr preferRelativeResize="0">
            <a:picLocks noGrp="1"/>
          </p:cNvPicPr>
          <p:nvPr>
            <p:ph type="body" idx="4294967295"/>
          </p:nvPr>
        </p:nvPicPr>
        <p:blipFill rotWithShape="1">
          <a:blip r:embed="rId3">
            <a:alphaModFix/>
          </a:blip>
          <a:srcRect/>
          <a:stretch/>
        </p:blipFill>
        <p:spPr>
          <a:xfrm>
            <a:off x="3838575" y="1611313"/>
            <a:ext cx="4514850" cy="46355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479"/>
        <p:cNvGrpSpPr/>
        <p:nvPr/>
      </p:nvGrpSpPr>
      <p:grpSpPr>
        <a:xfrm>
          <a:off x="0" y="0"/>
          <a:ext cx="0" cy="0"/>
          <a:chOff x="0" y="0"/>
          <a:chExt cx="0" cy="0"/>
        </a:xfrm>
      </p:grpSpPr>
      <p:pic>
        <p:nvPicPr>
          <p:cNvPr id="2480" name="Google Shape;2480;p166"/>
          <p:cNvPicPr preferRelativeResize="0"/>
          <p:nvPr/>
        </p:nvPicPr>
        <p:blipFill rotWithShape="1">
          <a:blip r:embed="rId3">
            <a:alphaModFix/>
          </a:blip>
          <a:srcRect/>
          <a:stretch/>
        </p:blipFill>
        <p:spPr>
          <a:xfrm>
            <a:off x="-96819" y="-75304"/>
            <a:ext cx="12288819" cy="8563088"/>
          </a:xfrm>
          <a:prstGeom prst="rect">
            <a:avLst/>
          </a:prstGeom>
          <a:noFill/>
          <a:ln>
            <a:noFill/>
          </a:ln>
        </p:spPr>
      </p:pic>
      <p:pic>
        <p:nvPicPr>
          <p:cNvPr id="2481" name="Google Shape;2481;p166"/>
          <p:cNvPicPr preferRelativeResize="0"/>
          <p:nvPr/>
        </p:nvPicPr>
        <p:blipFill rotWithShape="1">
          <a:blip r:embed="rId4">
            <a:alphaModFix/>
          </a:blip>
          <a:srcRect/>
          <a:stretch/>
        </p:blipFill>
        <p:spPr>
          <a:xfrm>
            <a:off x="11095630" y="294536"/>
            <a:ext cx="914479" cy="914479"/>
          </a:xfrm>
          <a:prstGeom prst="rect">
            <a:avLst/>
          </a:prstGeom>
          <a:noFill/>
          <a:ln>
            <a:noFill/>
          </a:ln>
        </p:spPr>
      </p:pic>
      <p:pic>
        <p:nvPicPr>
          <p:cNvPr id="2482" name="Google Shape;2482;p166" descr="Users"/>
          <p:cNvPicPr preferRelativeResize="0"/>
          <p:nvPr/>
        </p:nvPicPr>
        <p:blipFill rotWithShape="1">
          <a:blip r:embed="rId5">
            <a:alphaModFix/>
          </a:blip>
          <a:srcRect/>
          <a:stretch/>
        </p:blipFill>
        <p:spPr>
          <a:xfrm>
            <a:off x="9641284" y="153387"/>
            <a:ext cx="1423574" cy="1315970"/>
          </a:xfrm>
          <a:prstGeom prst="rect">
            <a:avLst/>
          </a:prstGeom>
          <a:noFill/>
          <a:ln>
            <a:noFill/>
          </a:ln>
          <a:effectLst>
            <a:outerShdw blurRad="50800" dist="50800" dir="5400000" algn="ctr" rotWithShape="0">
              <a:schemeClr val="lt1"/>
            </a:outerShdw>
          </a:effectLst>
        </p:spPr>
      </p:pic>
      <p:sp>
        <p:nvSpPr>
          <p:cNvPr id="2483" name="Google Shape;2483;p166"/>
          <p:cNvSpPr txBox="1">
            <a:spLocks noGrp="1"/>
          </p:cNvSpPr>
          <p:nvPr>
            <p:ph type="title"/>
          </p:nvPr>
        </p:nvSpPr>
        <p:spPr>
          <a:xfrm>
            <a:off x="1003772" y="725720"/>
            <a:ext cx="10495671" cy="13364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4400"/>
              <a:buFont typeface="Calibri"/>
              <a:buNone/>
            </a:pPr>
            <a:r>
              <a:rPr lang="en-GB">
                <a:solidFill>
                  <a:srgbClr val="3F3F3F"/>
                </a:solidFill>
              </a:rPr>
              <a:t>Guided imagery. The finer details.</a:t>
            </a:r>
            <a:endParaRPr/>
          </a:p>
        </p:txBody>
      </p:sp>
      <p:grpSp>
        <p:nvGrpSpPr>
          <p:cNvPr id="2484" name="Google Shape;2484;p166"/>
          <p:cNvGrpSpPr/>
          <p:nvPr/>
        </p:nvGrpSpPr>
        <p:grpSpPr>
          <a:xfrm>
            <a:off x="1287832" y="1393935"/>
            <a:ext cx="9927551" cy="5070643"/>
            <a:chOff x="794725" y="0"/>
            <a:chExt cx="9927551" cy="5070643"/>
          </a:xfrm>
        </p:grpSpPr>
        <p:sp>
          <p:nvSpPr>
            <p:cNvPr id="2485" name="Google Shape;2485;p166"/>
            <p:cNvSpPr/>
            <p:nvPr/>
          </p:nvSpPr>
          <p:spPr>
            <a:xfrm rot="10800000" flipH="1">
              <a:off x="794725" y="0"/>
              <a:ext cx="9927551" cy="410736"/>
            </a:xfrm>
            <a:prstGeom prst="roundRect">
              <a:avLst>
                <a:gd name="adj" fmla="val 10000"/>
              </a:avLst>
            </a:prstGeom>
            <a:no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166"/>
            <p:cNvSpPr txBox="1"/>
            <p:nvPr/>
          </p:nvSpPr>
          <p:spPr>
            <a:xfrm rot="10800000">
              <a:off x="806755" y="12030"/>
              <a:ext cx="9903491" cy="386676"/>
            </a:xfrm>
            <a:prstGeom prst="rect">
              <a:avLst/>
            </a:prstGeom>
            <a:noFill/>
            <a:ln>
              <a:noFill/>
            </a:ln>
          </p:spPr>
          <p:txBody>
            <a:bodyPr spcFirstLastPara="1" wrap="square" lIns="30475" tIns="30475" rIns="30475" bIns="30475" anchor="ctr" anchorCtr="0">
              <a:noAutofit/>
            </a:bodyPr>
            <a:lstStyle/>
            <a:p>
              <a:pPr marL="0" marR="0" lvl="0" indent="0" algn="l" rtl="0">
                <a:lnSpc>
                  <a:spcPct val="90000"/>
                </a:lnSpc>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2487" name="Google Shape;2487;p166"/>
            <p:cNvSpPr/>
            <p:nvPr/>
          </p:nvSpPr>
          <p:spPr>
            <a:xfrm rot="5400000">
              <a:off x="5707890" y="461631"/>
              <a:ext cx="101220" cy="100652"/>
            </a:xfrm>
            <a:prstGeom prst="rightArrow">
              <a:avLst>
                <a:gd name="adj1" fmla="val 667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166"/>
            <p:cNvSpPr/>
            <p:nvPr/>
          </p:nvSpPr>
          <p:spPr>
            <a:xfrm>
              <a:off x="815235" y="613178"/>
              <a:ext cx="9886531" cy="575156"/>
            </a:xfrm>
            <a:prstGeom prst="roundRect">
              <a:avLst>
                <a:gd name="adj" fmla="val 1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166"/>
            <p:cNvSpPr txBox="1"/>
            <p:nvPr/>
          </p:nvSpPr>
          <p:spPr>
            <a:xfrm>
              <a:off x="832081" y="630024"/>
              <a:ext cx="9852839" cy="541464"/>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What can you see there? What can you hear? What can you taste? What can you touch or feel? What kind of light is there? Is it cold or warm? Can you find a body position that feels comfortable there? </a:t>
              </a:r>
              <a:endParaRPr sz="1800">
                <a:solidFill>
                  <a:schemeClr val="dk1"/>
                </a:solidFill>
                <a:latin typeface="Calibri"/>
                <a:ea typeface="Calibri"/>
                <a:cs typeface="Calibri"/>
                <a:sym typeface="Calibri"/>
              </a:endParaRPr>
            </a:p>
          </p:txBody>
        </p:sp>
        <p:sp>
          <p:nvSpPr>
            <p:cNvPr id="2490" name="Google Shape;2490;p166"/>
            <p:cNvSpPr/>
            <p:nvPr/>
          </p:nvSpPr>
          <p:spPr>
            <a:xfrm rot="5400000">
              <a:off x="5708174" y="1238661"/>
              <a:ext cx="100652" cy="100652"/>
            </a:xfrm>
            <a:prstGeom prst="rightArrow">
              <a:avLst>
                <a:gd name="adj1" fmla="val 667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166"/>
            <p:cNvSpPr/>
            <p:nvPr/>
          </p:nvSpPr>
          <p:spPr>
            <a:xfrm>
              <a:off x="815246" y="1389640"/>
              <a:ext cx="9886508" cy="575156"/>
            </a:xfrm>
            <a:prstGeom prst="roundRect">
              <a:avLst>
                <a:gd name="adj" fmla="val 1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166"/>
            <p:cNvSpPr txBox="1"/>
            <p:nvPr/>
          </p:nvSpPr>
          <p:spPr>
            <a:xfrm>
              <a:off x="832092" y="1406486"/>
              <a:ext cx="9852816" cy="54146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GB" sz="1700">
                  <a:solidFill>
                    <a:schemeClr val="dk1"/>
                  </a:solidFill>
                  <a:latin typeface="Calibri"/>
                  <a:ea typeface="Calibri"/>
                  <a:cs typeface="Calibri"/>
                  <a:sym typeface="Calibri"/>
                </a:rPr>
                <a:t>You can invite imagined helpers there but these need to be safe people who help you to feel safe and calm.</a:t>
              </a:r>
              <a:endParaRPr/>
            </a:p>
          </p:txBody>
        </p:sp>
        <p:sp>
          <p:nvSpPr>
            <p:cNvPr id="2493" name="Google Shape;2493;p166"/>
            <p:cNvSpPr/>
            <p:nvPr/>
          </p:nvSpPr>
          <p:spPr>
            <a:xfrm rot="5400000">
              <a:off x="5708174" y="2015123"/>
              <a:ext cx="100652" cy="100652"/>
            </a:xfrm>
            <a:prstGeom prst="rightArrow">
              <a:avLst>
                <a:gd name="adj1" fmla="val 667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166"/>
            <p:cNvSpPr/>
            <p:nvPr/>
          </p:nvSpPr>
          <p:spPr>
            <a:xfrm>
              <a:off x="805860" y="2166102"/>
              <a:ext cx="9905281" cy="575156"/>
            </a:xfrm>
            <a:prstGeom prst="roundRect">
              <a:avLst>
                <a:gd name="adj" fmla="val 1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166"/>
            <p:cNvSpPr txBox="1"/>
            <p:nvPr/>
          </p:nvSpPr>
          <p:spPr>
            <a:xfrm>
              <a:off x="822706" y="2182948"/>
              <a:ext cx="9871589" cy="54146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GB" sz="1700">
                  <a:solidFill>
                    <a:schemeClr val="dk1"/>
                  </a:solidFill>
                  <a:latin typeface="Calibri"/>
                  <a:ea typeface="Calibri"/>
                  <a:cs typeface="Calibri"/>
                  <a:sym typeface="Calibri"/>
                </a:rPr>
                <a:t>Pay attention to the scene- are you happy with the detail? If not change it. This is your place. You are the creator and in control of the scene.</a:t>
              </a:r>
              <a:endParaRPr/>
            </a:p>
          </p:txBody>
        </p:sp>
        <p:sp>
          <p:nvSpPr>
            <p:cNvPr id="2496" name="Google Shape;2496;p166"/>
            <p:cNvSpPr/>
            <p:nvPr/>
          </p:nvSpPr>
          <p:spPr>
            <a:xfrm rot="5400000">
              <a:off x="5708174" y="2791585"/>
              <a:ext cx="100652" cy="100652"/>
            </a:xfrm>
            <a:prstGeom prst="rightArrow">
              <a:avLst>
                <a:gd name="adj1" fmla="val 667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166"/>
            <p:cNvSpPr/>
            <p:nvPr/>
          </p:nvSpPr>
          <p:spPr>
            <a:xfrm>
              <a:off x="796450" y="2942563"/>
              <a:ext cx="9924100" cy="575156"/>
            </a:xfrm>
            <a:prstGeom prst="roundRect">
              <a:avLst>
                <a:gd name="adj" fmla="val 1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166"/>
            <p:cNvSpPr txBox="1"/>
            <p:nvPr/>
          </p:nvSpPr>
          <p:spPr>
            <a:xfrm>
              <a:off x="813296" y="2959409"/>
              <a:ext cx="9890408" cy="54146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GB" sz="1700">
                  <a:solidFill>
                    <a:schemeClr val="dk1"/>
                  </a:solidFill>
                  <a:latin typeface="Calibri"/>
                  <a:ea typeface="Calibri"/>
                  <a:cs typeface="Calibri"/>
                  <a:sym typeface="Calibri"/>
                </a:rPr>
                <a:t>Invent a way for accessing this place in your mind that will allow only you to enter. This could be a secret password or complicated lock.</a:t>
              </a:r>
              <a:endParaRPr/>
            </a:p>
          </p:txBody>
        </p:sp>
        <p:sp>
          <p:nvSpPr>
            <p:cNvPr id="2499" name="Google Shape;2499;p166"/>
            <p:cNvSpPr/>
            <p:nvPr/>
          </p:nvSpPr>
          <p:spPr>
            <a:xfrm rot="5400000">
              <a:off x="5708174" y="3568046"/>
              <a:ext cx="100652" cy="100652"/>
            </a:xfrm>
            <a:prstGeom prst="rightArrow">
              <a:avLst>
                <a:gd name="adj1" fmla="val 667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166"/>
            <p:cNvSpPr/>
            <p:nvPr/>
          </p:nvSpPr>
          <p:spPr>
            <a:xfrm>
              <a:off x="796450" y="3719025"/>
              <a:ext cx="9924100" cy="575156"/>
            </a:xfrm>
            <a:prstGeom prst="roundRect">
              <a:avLst>
                <a:gd name="adj" fmla="val 1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166"/>
            <p:cNvSpPr txBox="1"/>
            <p:nvPr/>
          </p:nvSpPr>
          <p:spPr>
            <a:xfrm>
              <a:off x="813296" y="3735871"/>
              <a:ext cx="9890408" cy="54146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GB" sz="1700">
                  <a:solidFill>
                    <a:schemeClr val="dk1"/>
                  </a:solidFill>
                  <a:latin typeface="Calibri"/>
                  <a:ea typeface="Calibri"/>
                  <a:cs typeface="Calibri"/>
                  <a:sym typeface="Calibri"/>
                </a:rPr>
                <a:t>Then practice going there often. It will help to keep you calm but also makes it easier to get to your safe place when you need it most and you need some space from intense or distressing feelings or thoughts. </a:t>
              </a:r>
              <a:endParaRPr sz="1700">
                <a:solidFill>
                  <a:schemeClr val="dk1"/>
                </a:solidFill>
                <a:latin typeface="Calibri"/>
                <a:ea typeface="Calibri"/>
                <a:cs typeface="Calibri"/>
                <a:sym typeface="Calibri"/>
              </a:endParaRPr>
            </a:p>
          </p:txBody>
        </p:sp>
        <p:sp>
          <p:nvSpPr>
            <p:cNvPr id="2502" name="Google Shape;2502;p166"/>
            <p:cNvSpPr/>
            <p:nvPr/>
          </p:nvSpPr>
          <p:spPr>
            <a:xfrm rot="5400000">
              <a:off x="5708174" y="4344508"/>
              <a:ext cx="100652" cy="100652"/>
            </a:xfrm>
            <a:prstGeom prst="rightArrow">
              <a:avLst>
                <a:gd name="adj1" fmla="val 667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166"/>
            <p:cNvSpPr/>
            <p:nvPr/>
          </p:nvSpPr>
          <p:spPr>
            <a:xfrm>
              <a:off x="811853" y="4495487"/>
              <a:ext cx="9893295" cy="575156"/>
            </a:xfrm>
            <a:prstGeom prst="roundRect">
              <a:avLst>
                <a:gd name="adj" fmla="val 10000"/>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166"/>
            <p:cNvSpPr txBox="1"/>
            <p:nvPr/>
          </p:nvSpPr>
          <p:spPr>
            <a:xfrm>
              <a:off x="828699" y="4512333"/>
              <a:ext cx="9859603" cy="54146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GB" sz="1700">
                  <a:solidFill>
                    <a:schemeClr val="dk1"/>
                  </a:solidFill>
                  <a:latin typeface="Calibri"/>
                  <a:ea typeface="Calibri"/>
                  <a:cs typeface="Calibri"/>
                  <a:sym typeface="Calibri"/>
                </a:rPr>
                <a:t>It is possible to choose a calming piece of music to listen to if you really can’t imagine a safe place in your mind. </a:t>
              </a:r>
              <a:endParaRPr sz="1700">
                <a:solidFill>
                  <a:schemeClr val="dk1"/>
                </a:solidFill>
                <a:latin typeface="Calibri"/>
                <a:ea typeface="Calibri"/>
                <a:cs typeface="Calibri"/>
                <a:sym typeface="Calibri"/>
              </a:endParaRPr>
            </a:p>
          </p:txBody>
        </p:sp>
      </p:grpSp>
      <p:sp>
        <p:nvSpPr>
          <p:cNvPr id="2505" name="Google Shape;2505;p166"/>
          <p:cNvSpPr/>
          <p:nvPr/>
        </p:nvSpPr>
        <p:spPr>
          <a:xfrm>
            <a:off x="8709891" y="6396335"/>
            <a:ext cx="3482109"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i="1" dirty="0">
                <a:solidFill>
                  <a:srgbClr val="595959"/>
                </a:solidFill>
                <a:latin typeface="Quattrocento Sans"/>
                <a:ea typeface="Quattrocento Sans"/>
                <a:cs typeface="Quattrocento Sans"/>
                <a:sym typeface="Quattrocento Sans"/>
              </a:rPr>
              <a:t>© LIIA (London Councils) 2022. All rights reserved.</a:t>
            </a:r>
            <a:r>
              <a:rPr lang="en-GB" sz="800" dirty="0">
                <a:solidFill>
                  <a:srgbClr val="595959"/>
                </a:solidFill>
                <a:latin typeface="Quattrocento Sans"/>
                <a:ea typeface="Quattrocento Sans"/>
                <a:cs typeface="Quattrocento Sans"/>
                <a:sym typeface="Quattrocento Sans"/>
              </a:rPr>
              <a:t>​</a:t>
            </a:r>
            <a:endParaRPr sz="800" dirty="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i="1" dirty="0">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dirty="0">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510"/>
        <p:cNvGrpSpPr/>
        <p:nvPr/>
      </p:nvGrpSpPr>
      <p:grpSpPr>
        <a:xfrm>
          <a:off x="0" y="0"/>
          <a:ext cx="0" cy="0"/>
          <a:chOff x="0" y="0"/>
          <a:chExt cx="0" cy="0"/>
        </a:xfrm>
      </p:grpSpPr>
      <p:pic>
        <p:nvPicPr>
          <p:cNvPr id="2511" name="Google Shape;2511;p167"/>
          <p:cNvPicPr preferRelativeResize="0"/>
          <p:nvPr/>
        </p:nvPicPr>
        <p:blipFill rotWithShape="1">
          <a:blip r:embed="rId3">
            <a:alphaModFix/>
          </a:blip>
          <a:srcRect l="23379" r="10899" b="9091"/>
          <a:stretch/>
        </p:blipFill>
        <p:spPr>
          <a:xfrm>
            <a:off x="20" y="10"/>
            <a:ext cx="5448280" cy="6857990"/>
          </a:xfrm>
          <a:prstGeom prst="rect">
            <a:avLst/>
          </a:prstGeom>
          <a:noFill/>
          <a:ln>
            <a:noFill/>
          </a:ln>
        </p:spPr>
      </p:pic>
      <p:sp>
        <p:nvSpPr>
          <p:cNvPr id="2512" name="Google Shape;2512;p167"/>
          <p:cNvSpPr txBox="1">
            <a:spLocks noGrp="1"/>
          </p:cNvSpPr>
          <p:nvPr>
            <p:ph type="title" idx="4294967295"/>
          </p:nvPr>
        </p:nvSpPr>
        <p:spPr>
          <a:xfrm>
            <a:off x="5667375" y="1379538"/>
            <a:ext cx="6524625" cy="2616200"/>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000"/>
              <a:buFont typeface="Calibri"/>
              <a:buNone/>
            </a:pPr>
            <a:r>
              <a:rPr lang="en-GB" sz="6000"/>
              <a:t>End of Day 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7"/>
        <p:cNvGrpSpPr/>
        <p:nvPr/>
      </p:nvGrpSpPr>
      <p:grpSpPr>
        <a:xfrm>
          <a:off x="0" y="0"/>
          <a:ext cx="0" cy="0"/>
          <a:chOff x="0" y="0"/>
          <a:chExt cx="0" cy="0"/>
        </a:xfrm>
      </p:grpSpPr>
      <p:sp>
        <p:nvSpPr>
          <p:cNvPr id="1908" name="Google Shape;1908;p127"/>
          <p:cNvSpPr/>
          <p:nvPr/>
        </p:nvSpPr>
        <p:spPr>
          <a:xfrm>
            <a:off x="4618902" y="3718712"/>
            <a:ext cx="4797891" cy="1203563"/>
          </a:xfrm>
          <a:prstGeom prst="ellipse">
            <a:avLst/>
          </a:prstGeom>
          <a:solidFill>
            <a:schemeClr val="lt1">
              <a:alpha val="74901"/>
            </a:schemeClr>
          </a:solid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909" name="Google Shape;1909;p127"/>
          <p:cNvSpPr/>
          <p:nvPr/>
        </p:nvSpPr>
        <p:spPr>
          <a:xfrm>
            <a:off x="4833750" y="3248341"/>
            <a:ext cx="446318" cy="27215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10" name="Google Shape;1910;p127"/>
          <p:cNvSpPr txBox="1">
            <a:spLocks noGrp="1"/>
          </p:cNvSpPr>
          <p:nvPr>
            <p:ph type="title" idx="4294967295"/>
          </p:nvPr>
        </p:nvSpPr>
        <p:spPr>
          <a:xfrm>
            <a:off x="316546" y="340985"/>
            <a:ext cx="11077575" cy="13541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GB" sz="4000" dirty="0"/>
              <a:t>Interpretation is key in CBT</a:t>
            </a:r>
            <a:endParaRPr sz="4000" dirty="0"/>
          </a:p>
        </p:txBody>
      </p:sp>
      <p:sp>
        <p:nvSpPr>
          <p:cNvPr id="1911" name="Google Shape;1911;p127"/>
          <p:cNvSpPr txBox="1">
            <a:spLocks noGrp="1"/>
          </p:cNvSpPr>
          <p:nvPr>
            <p:ph idx="4294967295"/>
          </p:nvPr>
        </p:nvSpPr>
        <p:spPr>
          <a:xfrm>
            <a:off x="1153240" y="2083668"/>
            <a:ext cx="10127673" cy="5165725"/>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200"/>
              <a:buChar char="•"/>
            </a:pPr>
            <a:r>
              <a:rPr lang="en-GB" sz="2200" i="1" strike="sngStrike" dirty="0"/>
              <a:t>Actual or activating event        emotional and behavioural response</a:t>
            </a:r>
            <a:endParaRPr dirty="0"/>
          </a:p>
          <a:p>
            <a:pPr marL="228600" lvl="0" indent="-88900" algn="l" rtl="0">
              <a:lnSpc>
                <a:spcPct val="90000"/>
              </a:lnSpc>
              <a:spcBef>
                <a:spcPts val="1000"/>
              </a:spcBef>
              <a:spcAft>
                <a:spcPts val="0"/>
              </a:spcAft>
              <a:buClr>
                <a:schemeClr val="dk1"/>
              </a:buClr>
              <a:buSzPts val="2200"/>
              <a:buNone/>
            </a:pPr>
            <a:endParaRPr sz="2200" i="1" dirty="0"/>
          </a:p>
          <a:p>
            <a:pPr marL="228600" lvl="0" indent="-228600" algn="l" rtl="0">
              <a:lnSpc>
                <a:spcPct val="90000"/>
              </a:lnSpc>
              <a:spcBef>
                <a:spcPts val="1000"/>
              </a:spcBef>
              <a:spcAft>
                <a:spcPts val="0"/>
              </a:spcAft>
              <a:buClr>
                <a:schemeClr val="dk1"/>
              </a:buClr>
              <a:buSzPts val="2200"/>
              <a:buChar char="•"/>
            </a:pPr>
            <a:r>
              <a:rPr lang="en-GB" sz="2200" i="1" dirty="0"/>
              <a:t>Actual or activating event         Beliefs &amp; meanings about event </a:t>
            </a:r>
            <a:endParaRPr dirty="0"/>
          </a:p>
          <a:p>
            <a:pPr marL="0" lvl="0" indent="0" algn="l" rtl="0">
              <a:lnSpc>
                <a:spcPct val="90000"/>
              </a:lnSpc>
              <a:spcBef>
                <a:spcPts val="1000"/>
              </a:spcBef>
              <a:spcAft>
                <a:spcPts val="0"/>
              </a:spcAft>
              <a:buClr>
                <a:schemeClr val="dk1"/>
              </a:buClr>
              <a:buSzPts val="2200"/>
              <a:buNone/>
            </a:pPr>
            <a:r>
              <a:rPr lang="en-GB" sz="2200" i="1" dirty="0"/>
              <a:t>							                         </a:t>
            </a:r>
            <a:endParaRPr dirty="0"/>
          </a:p>
          <a:p>
            <a:pPr marL="0" lvl="0" indent="0" algn="l" rtl="0">
              <a:lnSpc>
                <a:spcPct val="90000"/>
              </a:lnSpc>
              <a:spcBef>
                <a:spcPts val="1000"/>
              </a:spcBef>
              <a:spcAft>
                <a:spcPts val="0"/>
              </a:spcAft>
              <a:buClr>
                <a:schemeClr val="dk1"/>
              </a:buClr>
              <a:buSzPts val="2200"/>
              <a:buNone/>
            </a:pPr>
            <a:endParaRPr sz="2200" i="1" dirty="0"/>
          </a:p>
          <a:p>
            <a:pPr marL="0" lvl="0" indent="0" algn="l" rtl="0">
              <a:lnSpc>
                <a:spcPct val="90000"/>
              </a:lnSpc>
              <a:spcBef>
                <a:spcPts val="1000"/>
              </a:spcBef>
              <a:spcAft>
                <a:spcPts val="0"/>
              </a:spcAft>
              <a:buClr>
                <a:schemeClr val="dk1"/>
              </a:buClr>
              <a:buSzPts val="2200"/>
              <a:buNone/>
            </a:pPr>
            <a:endParaRPr sz="2200" i="1" dirty="0"/>
          </a:p>
          <a:p>
            <a:pPr marL="0" lvl="0" indent="0" algn="l" rtl="0">
              <a:lnSpc>
                <a:spcPct val="90000"/>
              </a:lnSpc>
              <a:spcBef>
                <a:spcPts val="1000"/>
              </a:spcBef>
              <a:spcAft>
                <a:spcPts val="0"/>
              </a:spcAft>
              <a:buClr>
                <a:schemeClr val="dk1"/>
              </a:buClr>
              <a:buSzPts val="2200"/>
              <a:buNone/>
            </a:pPr>
            <a:endParaRPr sz="2200" dirty="0"/>
          </a:p>
        </p:txBody>
      </p:sp>
      <p:sp>
        <p:nvSpPr>
          <p:cNvPr id="1912" name="Google Shape;1912;p127"/>
          <p:cNvSpPr/>
          <p:nvPr/>
        </p:nvSpPr>
        <p:spPr>
          <a:xfrm>
            <a:off x="4618902" y="3946564"/>
            <a:ext cx="529778" cy="530488"/>
          </a:xfrm>
          <a:prstGeom prst="mathPlus">
            <a:avLst>
              <a:gd name="adj1" fmla="val 2352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13" name="Google Shape;1913;p127"/>
          <p:cNvSpPr/>
          <p:nvPr/>
        </p:nvSpPr>
        <p:spPr>
          <a:xfrm>
            <a:off x="5148680" y="4334875"/>
            <a:ext cx="4009307" cy="331656"/>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14" name="Google Shape;1914;p127"/>
          <p:cNvSpPr txBox="1"/>
          <p:nvPr/>
        </p:nvSpPr>
        <p:spPr>
          <a:xfrm>
            <a:off x="9531974" y="3657810"/>
            <a:ext cx="2939667"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200"/>
              <a:buFont typeface="Calibri"/>
              <a:buNone/>
            </a:pPr>
            <a:endParaRPr sz="2200" b="0" i="1"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Calibri"/>
              <a:buNone/>
            </a:pPr>
            <a:r>
              <a:rPr lang="en-GB" sz="2200" b="0" i="1" u="none" strike="noStrike" cap="none" dirty="0">
                <a:solidFill>
                  <a:srgbClr val="000000"/>
                </a:solidFill>
                <a:latin typeface="Calibri"/>
                <a:ea typeface="Calibri"/>
                <a:cs typeface="Calibri"/>
                <a:sym typeface="Calibri"/>
              </a:rPr>
              <a:t>Emotional &amp; behavioural response</a:t>
            </a:r>
            <a:endParaRPr dirty="0"/>
          </a:p>
        </p:txBody>
      </p:sp>
      <p:sp>
        <p:nvSpPr>
          <p:cNvPr id="1915" name="Google Shape;1915;p127"/>
          <p:cNvSpPr txBox="1"/>
          <p:nvPr/>
        </p:nvSpPr>
        <p:spPr>
          <a:xfrm>
            <a:off x="1153240" y="2140345"/>
            <a:ext cx="10127673"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Calibri"/>
              <a:buNone/>
            </a:pPr>
            <a:r>
              <a:rPr lang="en-GB" sz="2200" b="0" i="0" u="none" strike="noStrike" cap="none" dirty="0">
                <a:solidFill>
                  <a:srgbClr val="000000"/>
                </a:solidFill>
                <a:latin typeface="Calibri"/>
                <a:ea typeface="Calibri"/>
                <a:cs typeface="Calibri"/>
                <a:sym typeface="Calibri"/>
              </a:rPr>
              <a:t>In CBT, it is not the event in itself that is considered to be the trigger for behaviour but rather an individual’s interpretation of the event.</a:t>
            </a:r>
            <a:endParaRPr dirty="0"/>
          </a:p>
          <a:p>
            <a:pPr marL="0" marR="0" lvl="0" indent="0" algn="l" rtl="0">
              <a:lnSpc>
                <a:spcPct val="100000"/>
              </a:lnSpc>
              <a:spcBef>
                <a:spcPts val="0"/>
              </a:spcBef>
              <a:spcAft>
                <a:spcPts val="0"/>
              </a:spcAft>
              <a:buClr>
                <a:schemeClr val="dk1"/>
              </a:buClr>
              <a:buSzPts val="2200"/>
              <a:buFont typeface="Calibri"/>
              <a:buNone/>
            </a:pPr>
            <a:endParaRPr sz="22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8"/>
        <p:cNvGrpSpPr/>
        <p:nvPr/>
      </p:nvGrpSpPr>
      <p:grpSpPr>
        <a:xfrm>
          <a:off x="0" y="0"/>
          <a:ext cx="0" cy="0"/>
          <a:chOff x="0" y="0"/>
          <a:chExt cx="0" cy="0"/>
        </a:xfrm>
      </p:grpSpPr>
      <p:sp>
        <p:nvSpPr>
          <p:cNvPr id="1929" name="Google Shape;1929;p129"/>
          <p:cNvSpPr txBox="1">
            <a:spLocks noGrp="1"/>
          </p:cNvSpPr>
          <p:nvPr>
            <p:ph type="title" idx="4294967295"/>
          </p:nvPr>
        </p:nvSpPr>
        <p:spPr>
          <a:xfrm>
            <a:off x="298174" y="218523"/>
            <a:ext cx="3543300" cy="16208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400"/>
              <a:buFont typeface="Calibri"/>
              <a:buNone/>
            </a:pPr>
            <a:r>
              <a:rPr lang="en-GB" sz="4000" dirty="0">
                <a:solidFill>
                  <a:srgbClr val="3F3F3F"/>
                </a:solidFill>
                <a:latin typeface="Calibri"/>
                <a:ea typeface="Calibri"/>
                <a:cs typeface="Calibri"/>
                <a:sym typeface="Calibri"/>
              </a:rPr>
              <a:t>Scenario</a:t>
            </a:r>
            <a:endParaRPr sz="4000" dirty="0"/>
          </a:p>
        </p:txBody>
      </p:sp>
      <p:sp>
        <p:nvSpPr>
          <p:cNvPr id="1930" name="Google Shape;1930;p129"/>
          <p:cNvSpPr txBox="1">
            <a:spLocks noGrp="1"/>
          </p:cNvSpPr>
          <p:nvPr>
            <p:ph type="body" idx="4294967295"/>
          </p:nvPr>
        </p:nvSpPr>
        <p:spPr>
          <a:xfrm>
            <a:off x="427384" y="2450133"/>
            <a:ext cx="4478338" cy="3771900"/>
          </a:xfrm>
          <a:prstGeom prst="rect">
            <a:avLst/>
          </a:prstGeom>
          <a:noFill/>
          <a:ln>
            <a:noFill/>
          </a:ln>
        </p:spPr>
        <p:txBody>
          <a:bodyPr spcFirstLastPara="1" wrap="square" lIns="91425" tIns="45700" rIns="91425" bIns="45700" anchor="t" anchorCtr="0">
            <a:normAutofit/>
          </a:bodyPr>
          <a:lstStyle/>
          <a:p>
            <a:pPr marR="0" lvl="0" rtl="0">
              <a:lnSpc>
                <a:spcPct val="90000"/>
              </a:lnSpc>
              <a:spcBef>
                <a:spcPts val="0"/>
              </a:spcBef>
              <a:spcAft>
                <a:spcPts val="0"/>
              </a:spcAft>
              <a:buClr>
                <a:schemeClr val="dk1"/>
              </a:buClr>
              <a:buSzPts val="2000"/>
            </a:pPr>
            <a:r>
              <a:rPr lang="en-GB" sz="3200" dirty="0">
                <a:solidFill>
                  <a:schemeClr val="dk1"/>
                </a:solidFill>
                <a:latin typeface="Calibri"/>
                <a:ea typeface="Calibri"/>
                <a:cs typeface="Calibri"/>
                <a:sym typeface="Calibri"/>
              </a:rPr>
              <a:t>You are meeting a friend for lunch at 12p.m. It is 12.30 p.m., and your friend still hasn’t arrived…</a:t>
            </a:r>
            <a:endParaRPr sz="3200" dirty="0"/>
          </a:p>
        </p:txBody>
      </p:sp>
      <p:pic>
        <p:nvPicPr>
          <p:cNvPr id="1931" name="Google Shape;1931;p129"/>
          <p:cNvPicPr preferRelativeResize="0"/>
          <p:nvPr/>
        </p:nvPicPr>
        <p:blipFill rotWithShape="1">
          <a:blip r:embed="rId3">
            <a:alphaModFix/>
          </a:blip>
          <a:srcRect/>
          <a:stretch/>
        </p:blipFill>
        <p:spPr>
          <a:xfrm>
            <a:off x="5742565" y="1552645"/>
            <a:ext cx="5581928" cy="459236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6"/>
        <p:cNvGrpSpPr/>
        <p:nvPr/>
      </p:nvGrpSpPr>
      <p:grpSpPr>
        <a:xfrm>
          <a:off x="0" y="0"/>
          <a:ext cx="0" cy="0"/>
          <a:chOff x="0" y="0"/>
          <a:chExt cx="0" cy="0"/>
        </a:xfrm>
      </p:grpSpPr>
      <p:sp>
        <p:nvSpPr>
          <p:cNvPr id="1937" name="Google Shape;1937;p130"/>
          <p:cNvSpPr txBox="1">
            <a:spLocks noGrp="1"/>
          </p:cNvSpPr>
          <p:nvPr>
            <p:ph type="body" idx="4294967295"/>
          </p:nvPr>
        </p:nvSpPr>
        <p:spPr>
          <a:xfrm>
            <a:off x="407504" y="2339630"/>
            <a:ext cx="5483225" cy="37846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32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GB" sz="3200" dirty="0">
                <a:solidFill>
                  <a:schemeClr val="dk1"/>
                </a:solidFill>
                <a:latin typeface="Calibri"/>
                <a:ea typeface="Calibri"/>
                <a:cs typeface="Calibri"/>
                <a:sym typeface="Calibri"/>
              </a:rPr>
              <a:t>What might you be thinking?</a:t>
            </a:r>
            <a:endParaRPr sz="3200" dirty="0"/>
          </a:p>
        </p:txBody>
      </p:sp>
      <p:pic>
        <p:nvPicPr>
          <p:cNvPr id="1938" name="Google Shape;1938;p130"/>
          <p:cNvPicPr preferRelativeResize="0"/>
          <p:nvPr/>
        </p:nvPicPr>
        <p:blipFill rotWithShape="1">
          <a:blip r:embed="rId3">
            <a:alphaModFix/>
          </a:blip>
          <a:srcRect/>
          <a:stretch/>
        </p:blipFill>
        <p:spPr>
          <a:xfrm>
            <a:off x="5721916" y="1315634"/>
            <a:ext cx="5581928" cy="459236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2A6E052-D76D-403A-B9A1-EA02198C5753}" vid="{583BFC8F-3649-42FF-A7ED-E25A89F79F6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1dd342-62aa-4dbb-8450-4cbb9fca134e" xsi:nil="true"/>
    <lcf76f155ced4ddcb4097134ff3c332f xmlns="a236dca2-aff4-4671-857e-2c128bcab171">
      <Terms xmlns="http://schemas.microsoft.com/office/infopath/2007/PartnerControls"/>
    </lcf76f155ced4ddcb4097134ff3c332f>
    <Contents xmlns="a236dca2-aff4-4671-857e-2c128bcab171">Whats in the folder</Content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A944770B0EF1488736AA0509374890" ma:contentTypeVersion="14" ma:contentTypeDescription="Create a new document." ma:contentTypeScope="" ma:versionID="5f68d4bde208bcefce86ed1f803beb0d">
  <xsd:schema xmlns:xsd="http://www.w3.org/2001/XMLSchema" xmlns:xs="http://www.w3.org/2001/XMLSchema" xmlns:p="http://schemas.microsoft.com/office/2006/metadata/properties" xmlns:ns2="a236dca2-aff4-4671-857e-2c128bcab171" xmlns:ns3="ed1dd342-62aa-4dbb-8450-4cbb9fca134e" targetNamespace="http://schemas.microsoft.com/office/2006/metadata/properties" ma:root="true" ma:fieldsID="461f245f6aa62f57bfac30dc545c5760" ns2:_="" ns3:_="">
    <xsd:import namespace="a236dca2-aff4-4671-857e-2c128bcab171"/>
    <xsd:import namespace="ed1dd342-62aa-4dbb-8450-4cbb9fca13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Cont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6dca2-aff4-4671-857e-2c128bcab1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bdf54ce-dd5d-4b41-9a76-d653432b0ef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Contents" ma:index="21" nillable="true" ma:displayName="Contents" ma:default="Whats in the folder" ma:description="Describes what is contained within the folder." ma:format="Dropdown" ma:internalName="Cont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1dd342-62aa-4dbb-8450-4cbb9fca134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4b19781-8778-4ea8-bef0-f1d5dc21525f}" ma:internalName="TaxCatchAll" ma:showField="CatchAllData" ma:web="ed1dd342-62aa-4dbb-8450-4cbb9fca13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186D62-417A-4FCE-AA43-E0DF5CB7FE71}">
  <ds:schemaRefs>
    <ds:schemaRef ds:uri="http://purl.org/dc/dcmitype/"/>
    <ds:schemaRef ds:uri="http://schemas.microsoft.com/office/infopath/2007/PartnerControls"/>
    <ds:schemaRef ds:uri="http://purl.org/dc/elements/1.1/"/>
    <ds:schemaRef ds:uri="http://www.w3.org/XML/1998/namespace"/>
    <ds:schemaRef ds:uri="http://schemas.microsoft.com/office/2006/documentManagement/types"/>
    <ds:schemaRef ds:uri="http://schemas.microsoft.com/office/2006/metadata/properties"/>
    <ds:schemaRef ds:uri="http://purl.org/dc/terms/"/>
    <ds:schemaRef ds:uri="http://schemas.openxmlformats.org/package/2006/metadata/core-properties"/>
    <ds:schemaRef ds:uri="ed1dd342-62aa-4dbb-8450-4cbb9fca134e"/>
    <ds:schemaRef ds:uri="a236dca2-aff4-4671-857e-2c128bcab171"/>
  </ds:schemaRefs>
</ds:datastoreItem>
</file>

<file path=customXml/itemProps2.xml><?xml version="1.0" encoding="utf-8"?>
<ds:datastoreItem xmlns:ds="http://schemas.openxmlformats.org/officeDocument/2006/customXml" ds:itemID="{DDE57FA0-5873-4625-A395-CB188D48897C}"/>
</file>

<file path=customXml/itemProps3.xml><?xml version="1.0" encoding="utf-8"?>
<ds:datastoreItem xmlns:ds="http://schemas.openxmlformats.org/officeDocument/2006/customXml" ds:itemID="{400D6A7A-BC13-4416-A894-7D782B2A49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6027</Words>
  <Application>Microsoft Office PowerPoint</Application>
  <PresentationFormat>Widescreen</PresentationFormat>
  <Paragraphs>596</Paragraphs>
  <Slides>61</Slides>
  <Notes>55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61</vt:i4>
      </vt:variant>
    </vt:vector>
  </HeadingPairs>
  <TitlesOfParts>
    <vt:vector size="69" baseType="lpstr">
      <vt:lpstr>Aptos</vt:lpstr>
      <vt:lpstr>Aptos Display</vt:lpstr>
      <vt:lpstr>Arial</vt:lpstr>
      <vt:lpstr>Calibri</vt:lpstr>
      <vt:lpstr>Quattrocento Sans</vt:lpstr>
      <vt:lpstr>Office Theme</vt:lpstr>
      <vt:lpstr>Powerpoint theme</vt:lpstr>
      <vt:lpstr>1_Custom Design</vt:lpstr>
      <vt:lpstr>Day 3</vt:lpstr>
      <vt:lpstr>Learning objectives Day Three </vt:lpstr>
      <vt:lpstr>PowerPoint Presentation</vt:lpstr>
      <vt:lpstr>PowerPoint Presentation</vt:lpstr>
      <vt:lpstr>Traditional CBT targets thinking and behaviour</vt:lpstr>
      <vt:lpstr>What CBT is not!</vt:lpstr>
      <vt:lpstr>Interpretation is key in CBT</vt:lpstr>
      <vt:lpstr>Scenario</vt:lpstr>
      <vt:lpstr>PowerPoint Presentation</vt:lpstr>
      <vt:lpstr>PowerPoint Presentation</vt:lpstr>
      <vt:lpstr>Scenario</vt:lpstr>
      <vt:lpstr>PowerPoint Presentation</vt:lpstr>
      <vt:lpstr>PowerPoint Presentation</vt:lpstr>
      <vt:lpstr>How would this impact on bodily sensations?</vt:lpstr>
      <vt:lpstr>Bodily sensations</vt:lpstr>
      <vt:lpstr>PowerPoint Presentation</vt:lpstr>
      <vt:lpstr>Behaviour</vt:lpstr>
      <vt:lpstr>Working out what fits where?</vt:lpstr>
      <vt:lpstr>PowerPoint Presentation</vt:lpstr>
      <vt:lpstr>Automatic Thoughts</vt:lpstr>
      <vt:lpstr>Negative Automatic Thoughts (NAT’s)</vt:lpstr>
      <vt:lpstr>Common “thinking traps”</vt:lpstr>
      <vt:lpstr>Common “thinking traps”</vt:lpstr>
      <vt:lpstr>Common thinking trap examples</vt:lpstr>
      <vt:lpstr>Common thinking traps</vt:lpstr>
      <vt:lpstr>Cognitive restructuring &amp; re-framing</vt:lpstr>
      <vt:lpstr>Thought recording</vt:lpstr>
      <vt:lpstr>Thought recording</vt:lpstr>
      <vt:lpstr>Socratic questioning</vt:lpstr>
      <vt:lpstr>Socratic Dialogue</vt:lpstr>
      <vt:lpstr>Types of Socratic Dialogue</vt:lpstr>
      <vt:lpstr>Thought challenging</vt:lpstr>
      <vt:lpstr>Putting it to the test</vt:lpstr>
      <vt:lpstr>Cognitive diffusion</vt:lpstr>
      <vt:lpstr>Spot the CBT</vt:lpstr>
      <vt:lpstr>Case study</vt:lpstr>
      <vt:lpstr> Making sense of what’s going 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Your Choice in practice</vt:lpstr>
      <vt:lpstr>PowerPoint Presentation</vt:lpstr>
      <vt:lpstr>The importance of supervision</vt:lpstr>
      <vt:lpstr>The importance of supervision</vt:lpstr>
      <vt:lpstr>How to run a session</vt:lpstr>
      <vt:lpstr>PowerPoint Presentation</vt:lpstr>
      <vt:lpstr>PowerPoint Presentation</vt:lpstr>
      <vt:lpstr>Preparing for Day Four </vt:lpstr>
      <vt:lpstr>Exercise to end the day. Guided Imagery.</vt:lpstr>
      <vt:lpstr>Guided imagery</vt:lpstr>
      <vt:lpstr>Guided imagery. The finer details.</vt:lpstr>
      <vt:lpstr>End of Day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Karla Goodman</dc:creator>
  <cp:lastModifiedBy>Karla Goodman</cp:lastModifiedBy>
  <cp:revision>7</cp:revision>
  <dcterms:created xsi:type="dcterms:W3CDTF">2025-08-21T13:31:12Z</dcterms:created>
  <dcterms:modified xsi:type="dcterms:W3CDTF">2026-07-29T16:09:48Z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0x010100E6A944770B0EF1488736AA0509374890</vt:lpwstr>
  </property>
</Properties>
</file>