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 id="2147483674" r:id="rId2"/>
  </p:sldMasterIdLst>
  <p:notesMasterIdLst>
    <p:notesMasterId r:id="rId7"/>
  </p:notesMasterIdLst>
  <p:sldIdLst>
    <p:sldId id="287" r:id="rId3"/>
    <p:sldId id="692" r:id="rId4"/>
    <p:sldId id="695" r:id="rId5"/>
    <p:sldId id="693" r:id="rId6"/>
  </p:sldIdLst>
  <p:sldSz cx="9144000" cy="5143500" type="screen16x9"/>
  <p:notesSz cx="6858000" cy="9144000"/>
  <p:embeddedFontLst>
    <p:embeddedFont>
      <p:font typeface="Fira Sans Extra Condensed Medium" panose="020B0604020202020204" charset="0"/>
      <p:regular r:id="rId8"/>
      <p:bold r:id="rId9"/>
      <p:italic r:id="rId10"/>
      <p:boldItalic r:id="rId11"/>
    </p:embeddedFont>
    <p:embeddedFont>
      <p:font typeface="Roboto" panose="02000000000000000000" pitchFamily="2"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C688AC-00A8-45E9-9123-A150F23616BE}" v="17" dt="2025-05-30T09:58:41.918"/>
  </p1510:revLst>
</p1510:revInfo>
</file>

<file path=ppt/tableStyles.xml><?xml version="1.0" encoding="utf-8"?>
<a:tblStyleLst xmlns:a="http://schemas.openxmlformats.org/drawingml/2006/main" def="{FB0E7620-3CA3-42D8-9A9C-1858C1669221}">
  <a:tblStyle styleId="{FB0E7620-3CA3-42D8-9A9C-1858C166922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823" autoAdjust="0"/>
    <p:restoredTop sz="94660"/>
  </p:normalViewPr>
  <p:slideViewPr>
    <p:cSldViewPr snapToGrid="0">
      <p:cViewPr varScale="1">
        <p:scale>
          <a:sx n="138" d="100"/>
          <a:sy n="138" d="100"/>
        </p:scale>
        <p:origin x="144" y="33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theme" Target="theme/theme1.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4.fntdata"/><Relationship Id="rId5" Type="http://schemas.openxmlformats.org/officeDocument/2006/relationships/slide" Target="slides/slide3.xml"/><Relationship Id="rId15" Type="http://schemas.openxmlformats.org/officeDocument/2006/relationships/font" Target="fonts/font8.fntdata"/><Relationship Id="rId10" Type="http://schemas.openxmlformats.org/officeDocument/2006/relationships/font" Target="fonts/font3.fntdata"/><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font" Target="fonts/font2.fntdata"/><Relationship Id="rId14" Type="http://schemas.openxmlformats.org/officeDocument/2006/relationships/font" Target="fonts/font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rdan Makmihe" userId="561f9c4c-b2a2-41ee-a57c-e0b5178092ae" providerId="ADAL" clId="{84C688AC-00A8-45E9-9123-A150F23616BE}"/>
    <pc:docChg chg="undo custSel addSld delSld modSld sldOrd modMainMaster">
      <pc:chgData name="Jordan Makmihe" userId="561f9c4c-b2a2-41ee-a57c-e0b5178092ae" providerId="ADAL" clId="{84C688AC-00A8-45E9-9123-A150F23616BE}" dt="2025-06-02T15:28:55.834" v="13123" actId="20577"/>
      <pc:docMkLst>
        <pc:docMk/>
      </pc:docMkLst>
      <pc:sldChg chg="del">
        <pc:chgData name="Jordan Makmihe" userId="561f9c4c-b2a2-41ee-a57c-e0b5178092ae" providerId="ADAL" clId="{84C688AC-00A8-45E9-9123-A150F23616BE}" dt="2025-01-31T13:02:58.926" v="3580" actId="47"/>
        <pc:sldMkLst>
          <pc:docMk/>
          <pc:sldMk cId="3220667420" sldId="265"/>
        </pc:sldMkLst>
      </pc:sldChg>
      <pc:sldChg chg="addSp delSp modSp mod">
        <pc:chgData name="Jordan Makmihe" userId="561f9c4c-b2a2-41ee-a57c-e0b5178092ae" providerId="ADAL" clId="{84C688AC-00A8-45E9-9123-A150F23616BE}" dt="2025-06-02T15:28:55.834" v="13123" actId="20577"/>
        <pc:sldMkLst>
          <pc:docMk/>
          <pc:sldMk cId="2401563413" sldId="287"/>
        </pc:sldMkLst>
        <pc:spChg chg="mod">
          <ac:chgData name="Jordan Makmihe" userId="561f9c4c-b2a2-41ee-a57c-e0b5178092ae" providerId="ADAL" clId="{84C688AC-00A8-45E9-9123-A150F23616BE}" dt="2025-06-02T15:27:48.855" v="13113" actId="1076"/>
          <ac:spMkLst>
            <pc:docMk/>
            <pc:sldMk cId="2401563413" sldId="287"/>
            <ac:spMk id="5" creationId="{F96840A0-2C90-1555-8364-4E6A467DDC82}"/>
          </ac:spMkLst>
        </pc:spChg>
        <pc:spChg chg="add del mod">
          <ac:chgData name="Jordan Makmihe" userId="561f9c4c-b2a2-41ee-a57c-e0b5178092ae" providerId="ADAL" clId="{84C688AC-00A8-45E9-9123-A150F23616BE}" dt="2025-05-30T09:49:11.652" v="12524" actId="1076"/>
          <ac:spMkLst>
            <pc:docMk/>
            <pc:sldMk cId="2401563413" sldId="287"/>
            <ac:spMk id="6" creationId="{4B150706-6896-CE65-5876-5862821EC847}"/>
          </ac:spMkLst>
        </pc:spChg>
        <pc:spChg chg="mod">
          <ac:chgData name="Jordan Makmihe" userId="561f9c4c-b2a2-41ee-a57c-e0b5178092ae" providerId="ADAL" clId="{84C688AC-00A8-45E9-9123-A150F23616BE}" dt="2025-05-30T09:52:11.911" v="12614" actId="14100"/>
          <ac:spMkLst>
            <pc:docMk/>
            <pc:sldMk cId="2401563413" sldId="287"/>
            <ac:spMk id="15" creationId="{678A1A10-AF63-1E42-2B25-E4E9A91F9676}"/>
          </ac:spMkLst>
        </pc:spChg>
        <pc:spChg chg="mod">
          <ac:chgData name="Jordan Makmihe" userId="561f9c4c-b2a2-41ee-a57c-e0b5178092ae" providerId="ADAL" clId="{84C688AC-00A8-45E9-9123-A150F23616BE}" dt="2025-05-30T09:59:52.538" v="12693" actId="255"/>
          <ac:spMkLst>
            <pc:docMk/>
            <pc:sldMk cId="2401563413" sldId="287"/>
            <ac:spMk id="24" creationId="{1C162B92-97FD-4D39-CD3D-50173EEB86E4}"/>
          </ac:spMkLst>
        </pc:spChg>
        <pc:spChg chg="mod">
          <ac:chgData name="Jordan Makmihe" userId="561f9c4c-b2a2-41ee-a57c-e0b5178092ae" providerId="ADAL" clId="{84C688AC-00A8-45E9-9123-A150F23616BE}" dt="2025-05-30T09:45:16.214" v="12166" actId="1076"/>
          <ac:spMkLst>
            <pc:docMk/>
            <pc:sldMk cId="2401563413" sldId="287"/>
            <ac:spMk id="2977" creationId="{00000000-0000-0000-0000-000000000000}"/>
          </ac:spMkLst>
        </pc:spChg>
        <pc:spChg chg="mod">
          <ac:chgData name="Jordan Makmihe" userId="561f9c4c-b2a2-41ee-a57c-e0b5178092ae" providerId="ADAL" clId="{84C688AC-00A8-45E9-9123-A150F23616BE}" dt="2025-05-30T10:00:31.545" v="12699" actId="1076"/>
          <ac:spMkLst>
            <pc:docMk/>
            <pc:sldMk cId="2401563413" sldId="287"/>
            <ac:spMk id="2979" creationId="{00000000-0000-0000-0000-000000000000}"/>
          </ac:spMkLst>
        </pc:spChg>
        <pc:spChg chg="mod">
          <ac:chgData name="Jordan Makmihe" userId="561f9c4c-b2a2-41ee-a57c-e0b5178092ae" providerId="ADAL" clId="{84C688AC-00A8-45E9-9123-A150F23616BE}" dt="2025-05-30T08:57:11.104" v="7219" actId="1076"/>
          <ac:spMkLst>
            <pc:docMk/>
            <pc:sldMk cId="2401563413" sldId="287"/>
            <ac:spMk id="2980" creationId="{00000000-0000-0000-0000-000000000000}"/>
          </ac:spMkLst>
        </pc:spChg>
        <pc:spChg chg="mod">
          <ac:chgData name="Jordan Makmihe" userId="561f9c4c-b2a2-41ee-a57c-e0b5178092ae" providerId="ADAL" clId="{84C688AC-00A8-45E9-9123-A150F23616BE}" dt="2025-05-30T09:55:23.684" v="12661" actId="1076"/>
          <ac:spMkLst>
            <pc:docMk/>
            <pc:sldMk cId="2401563413" sldId="287"/>
            <ac:spMk id="2981" creationId="{00000000-0000-0000-0000-000000000000}"/>
          </ac:spMkLst>
        </pc:spChg>
        <pc:spChg chg="mod">
          <ac:chgData name="Jordan Makmihe" userId="561f9c4c-b2a2-41ee-a57c-e0b5178092ae" providerId="ADAL" clId="{84C688AC-00A8-45E9-9123-A150F23616BE}" dt="2025-06-02T15:27:30.686" v="13111" actId="14100"/>
          <ac:spMkLst>
            <pc:docMk/>
            <pc:sldMk cId="2401563413" sldId="287"/>
            <ac:spMk id="2982" creationId="{00000000-0000-0000-0000-000000000000}"/>
          </ac:spMkLst>
        </pc:spChg>
        <pc:spChg chg="mod">
          <ac:chgData name="Jordan Makmihe" userId="561f9c4c-b2a2-41ee-a57c-e0b5178092ae" providerId="ADAL" clId="{84C688AC-00A8-45E9-9123-A150F23616BE}" dt="2025-05-30T09:50:58.848" v="12611" actId="20577"/>
          <ac:spMkLst>
            <pc:docMk/>
            <pc:sldMk cId="2401563413" sldId="287"/>
            <ac:spMk id="2991" creationId="{00000000-0000-0000-0000-000000000000}"/>
          </ac:spMkLst>
        </pc:spChg>
        <pc:spChg chg="mod">
          <ac:chgData name="Jordan Makmihe" userId="561f9c4c-b2a2-41ee-a57c-e0b5178092ae" providerId="ADAL" clId="{84C688AC-00A8-45E9-9123-A150F23616BE}" dt="2025-05-30T09:59:45.491" v="12692" actId="255"/>
          <ac:spMkLst>
            <pc:docMk/>
            <pc:sldMk cId="2401563413" sldId="287"/>
            <ac:spMk id="2994" creationId="{00000000-0000-0000-0000-000000000000}"/>
          </ac:spMkLst>
        </pc:spChg>
        <pc:spChg chg="mod">
          <ac:chgData name="Jordan Makmihe" userId="561f9c4c-b2a2-41ee-a57c-e0b5178092ae" providerId="ADAL" clId="{84C688AC-00A8-45E9-9123-A150F23616BE}" dt="2025-05-30T09:57:10.354" v="12672" actId="1076"/>
          <ac:spMkLst>
            <pc:docMk/>
            <pc:sldMk cId="2401563413" sldId="287"/>
            <ac:spMk id="2996" creationId="{00000000-0000-0000-0000-000000000000}"/>
          </ac:spMkLst>
        </pc:spChg>
        <pc:spChg chg="mod">
          <ac:chgData name="Jordan Makmihe" userId="561f9c4c-b2a2-41ee-a57c-e0b5178092ae" providerId="ADAL" clId="{84C688AC-00A8-45E9-9123-A150F23616BE}" dt="2025-05-30T10:00:36.417" v="12701" actId="20577"/>
          <ac:spMkLst>
            <pc:docMk/>
            <pc:sldMk cId="2401563413" sldId="287"/>
            <ac:spMk id="2997" creationId="{00000000-0000-0000-0000-000000000000}"/>
          </ac:spMkLst>
        </pc:spChg>
        <pc:spChg chg="mod">
          <ac:chgData name="Jordan Makmihe" userId="561f9c4c-b2a2-41ee-a57c-e0b5178092ae" providerId="ADAL" clId="{84C688AC-00A8-45E9-9123-A150F23616BE}" dt="2025-05-30T09:52:38.876" v="12617" actId="1076"/>
          <ac:spMkLst>
            <pc:docMk/>
            <pc:sldMk cId="2401563413" sldId="287"/>
            <ac:spMk id="2999" creationId="{00000000-0000-0000-0000-000000000000}"/>
          </ac:spMkLst>
        </pc:spChg>
        <pc:spChg chg="mod">
          <ac:chgData name="Jordan Makmihe" userId="561f9c4c-b2a2-41ee-a57c-e0b5178092ae" providerId="ADAL" clId="{84C688AC-00A8-45E9-9123-A150F23616BE}" dt="2025-06-02T15:28:55.834" v="13123" actId="20577"/>
          <ac:spMkLst>
            <pc:docMk/>
            <pc:sldMk cId="2401563413" sldId="287"/>
            <ac:spMk id="3000" creationId="{00000000-0000-0000-0000-000000000000}"/>
          </ac:spMkLst>
        </pc:spChg>
        <pc:spChg chg="mod">
          <ac:chgData name="Jordan Makmihe" userId="561f9c4c-b2a2-41ee-a57c-e0b5178092ae" providerId="ADAL" clId="{84C688AC-00A8-45E9-9123-A150F23616BE}" dt="2025-05-30T10:00:01.711" v="12694" actId="255"/>
          <ac:spMkLst>
            <pc:docMk/>
            <pc:sldMk cId="2401563413" sldId="287"/>
            <ac:spMk id="3003" creationId="{00000000-0000-0000-0000-000000000000}"/>
          </ac:spMkLst>
        </pc:spChg>
        <pc:spChg chg="mod">
          <ac:chgData name="Jordan Makmihe" userId="561f9c4c-b2a2-41ee-a57c-e0b5178092ae" providerId="ADAL" clId="{84C688AC-00A8-45E9-9123-A150F23616BE}" dt="2025-06-02T15:27:16.833" v="13110" actId="20577"/>
          <ac:spMkLst>
            <pc:docMk/>
            <pc:sldMk cId="2401563413" sldId="287"/>
            <ac:spMk id="3006" creationId="{00000000-0000-0000-0000-000000000000}"/>
          </ac:spMkLst>
        </pc:spChg>
        <pc:grpChg chg="mod">
          <ac:chgData name="Jordan Makmihe" userId="561f9c4c-b2a2-41ee-a57c-e0b5178092ae" providerId="ADAL" clId="{84C688AC-00A8-45E9-9123-A150F23616BE}" dt="2025-05-30T09:59:19.450" v="12691" actId="1076"/>
          <ac:grpSpMkLst>
            <pc:docMk/>
            <pc:sldMk cId="2401563413" sldId="287"/>
            <ac:grpSpMk id="2976" creationId="{00000000-0000-0000-0000-000000000000}"/>
          </ac:grpSpMkLst>
        </pc:grpChg>
        <pc:grpChg chg="mod">
          <ac:chgData name="Jordan Makmihe" userId="561f9c4c-b2a2-41ee-a57c-e0b5178092ae" providerId="ADAL" clId="{84C688AC-00A8-45E9-9123-A150F23616BE}" dt="2025-05-30T10:00:35.001" v="12700" actId="1076"/>
          <ac:grpSpMkLst>
            <pc:docMk/>
            <pc:sldMk cId="2401563413" sldId="287"/>
            <ac:grpSpMk id="2995" creationId="{00000000-0000-0000-0000-000000000000}"/>
          </ac:grpSpMkLst>
        </pc:grpChg>
        <pc:grpChg chg="mod">
          <ac:chgData name="Jordan Makmihe" userId="561f9c4c-b2a2-41ee-a57c-e0b5178092ae" providerId="ADAL" clId="{84C688AC-00A8-45E9-9123-A150F23616BE}" dt="2025-05-30T08:56:20.959" v="7212" actId="1076"/>
          <ac:grpSpMkLst>
            <pc:docMk/>
            <pc:sldMk cId="2401563413" sldId="287"/>
            <ac:grpSpMk id="2998" creationId="{00000000-0000-0000-0000-000000000000}"/>
          </ac:grpSpMkLst>
        </pc:grpChg>
        <pc:grpChg chg="mod">
          <ac:chgData name="Jordan Makmihe" userId="561f9c4c-b2a2-41ee-a57c-e0b5178092ae" providerId="ADAL" clId="{84C688AC-00A8-45E9-9123-A150F23616BE}" dt="2025-05-30T09:55:27.620" v="12662" actId="1076"/>
          <ac:grpSpMkLst>
            <pc:docMk/>
            <pc:sldMk cId="2401563413" sldId="287"/>
            <ac:grpSpMk id="3001" creationId="{00000000-0000-0000-0000-000000000000}"/>
          </ac:grpSpMkLst>
        </pc:grpChg>
        <pc:grpChg chg="mod">
          <ac:chgData name="Jordan Makmihe" userId="561f9c4c-b2a2-41ee-a57c-e0b5178092ae" providerId="ADAL" clId="{84C688AC-00A8-45E9-9123-A150F23616BE}" dt="2025-05-30T09:55:35.669" v="12663" actId="1076"/>
          <ac:grpSpMkLst>
            <pc:docMk/>
            <pc:sldMk cId="2401563413" sldId="287"/>
            <ac:grpSpMk id="3004" creationId="{00000000-0000-0000-0000-000000000000}"/>
          </ac:grpSpMkLst>
        </pc:grpChg>
        <pc:picChg chg="add del mod">
          <ac:chgData name="Jordan Makmihe" userId="561f9c4c-b2a2-41ee-a57c-e0b5178092ae" providerId="ADAL" clId="{84C688AC-00A8-45E9-9123-A150F23616BE}" dt="2025-05-30T09:49:06.277" v="12523" actId="1076"/>
          <ac:picMkLst>
            <pc:docMk/>
            <pc:sldMk cId="2401563413" sldId="287"/>
            <ac:picMk id="2" creationId="{5D8C645A-8FCF-906F-E535-F9993BEBF845}"/>
          </ac:picMkLst>
        </pc:picChg>
        <pc:picChg chg="add mod">
          <ac:chgData name="Jordan Makmihe" userId="561f9c4c-b2a2-41ee-a57c-e0b5178092ae" providerId="ADAL" clId="{84C688AC-00A8-45E9-9123-A150F23616BE}" dt="2025-06-02T15:28:01.412" v="13116" actId="1076"/>
          <ac:picMkLst>
            <pc:docMk/>
            <pc:sldMk cId="2401563413" sldId="287"/>
            <ac:picMk id="3" creationId="{E521300E-DF1F-5050-86AE-7E31EA0AA90A}"/>
          </ac:picMkLst>
        </pc:picChg>
        <pc:picChg chg="mod">
          <ac:chgData name="Jordan Makmihe" userId="561f9c4c-b2a2-41ee-a57c-e0b5178092ae" providerId="ADAL" clId="{84C688AC-00A8-45E9-9123-A150F23616BE}" dt="2025-06-02T15:27:46.307" v="13112" actId="1076"/>
          <ac:picMkLst>
            <pc:docMk/>
            <pc:sldMk cId="2401563413" sldId="287"/>
            <ac:picMk id="4" creationId="{B2813DD0-8884-80B4-222E-452C3577CE82}"/>
          </ac:picMkLst>
        </pc:picChg>
        <pc:picChg chg="add mod">
          <ac:chgData name="Jordan Makmihe" userId="561f9c4c-b2a2-41ee-a57c-e0b5178092ae" providerId="ADAL" clId="{84C688AC-00A8-45E9-9123-A150F23616BE}" dt="2025-06-02T15:28:06.091" v="13118" actId="1076"/>
          <ac:picMkLst>
            <pc:docMk/>
            <pc:sldMk cId="2401563413" sldId="287"/>
            <ac:picMk id="7" creationId="{C722CEDB-05B7-D22D-E58B-5CA2CE2DD37B}"/>
          </ac:picMkLst>
        </pc:picChg>
        <pc:picChg chg="mod">
          <ac:chgData name="Jordan Makmihe" userId="561f9c4c-b2a2-41ee-a57c-e0b5178092ae" providerId="ADAL" clId="{84C688AC-00A8-45E9-9123-A150F23616BE}" dt="2025-05-30T09:58:41.918" v="12684" actId="1076"/>
          <ac:picMkLst>
            <pc:docMk/>
            <pc:sldMk cId="2401563413" sldId="287"/>
            <ac:picMk id="1026" creationId="{068235B2-816B-839C-DB13-881FC267C380}"/>
          </ac:picMkLst>
        </pc:picChg>
      </pc:sldChg>
      <pc:sldChg chg="del">
        <pc:chgData name="Jordan Makmihe" userId="561f9c4c-b2a2-41ee-a57c-e0b5178092ae" providerId="ADAL" clId="{84C688AC-00A8-45E9-9123-A150F23616BE}" dt="2025-01-31T13:02:58.926" v="3580" actId="47"/>
        <pc:sldMkLst>
          <pc:docMk/>
          <pc:sldMk cId="3674124157" sldId="289"/>
        </pc:sldMkLst>
      </pc:sldChg>
      <pc:sldChg chg="addSp delSp modSp mod ord setBg delDesignElem">
        <pc:chgData name="Jordan Makmihe" userId="561f9c4c-b2a2-41ee-a57c-e0b5178092ae" providerId="ADAL" clId="{84C688AC-00A8-45E9-9123-A150F23616BE}" dt="2025-05-30T10:30:33.650" v="13109" actId="20577"/>
        <pc:sldMkLst>
          <pc:docMk/>
          <pc:sldMk cId="217440901" sldId="692"/>
        </pc:sldMkLst>
        <pc:spChg chg="add mod">
          <ac:chgData name="Jordan Makmihe" userId="561f9c4c-b2a2-41ee-a57c-e0b5178092ae" providerId="ADAL" clId="{84C688AC-00A8-45E9-9123-A150F23616BE}" dt="2025-05-30T10:30:33.650" v="13109" actId="20577"/>
          <ac:spMkLst>
            <pc:docMk/>
            <pc:sldMk cId="217440901" sldId="692"/>
            <ac:spMk id="2" creationId="{98D5A8D3-5084-4DC2-AC33-ABA3CF21AAC0}"/>
          </ac:spMkLst>
        </pc:spChg>
        <pc:spChg chg="add mod">
          <ac:chgData name="Jordan Makmihe" userId="561f9c4c-b2a2-41ee-a57c-e0b5178092ae" providerId="ADAL" clId="{84C688AC-00A8-45E9-9123-A150F23616BE}" dt="2025-05-30T10:03:44.152" v="12940" actId="1076"/>
          <ac:spMkLst>
            <pc:docMk/>
            <pc:sldMk cId="217440901" sldId="692"/>
            <ac:spMk id="3" creationId="{3F6225ED-9CAE-E4CF-CCFE-7A570DB2B093}"/>
          </ac:spMkLst>
        </pc:spChg>
        <pc:spChg chg="mod">
          <ac:chgData name="Jordan Makmihe" userId="561f9c4c-b2a2-41ee-a57c-e0b5178092ae" providerId="ADAL" clId="{84C688AC-00A8-45E9-9123-A150F23616BE}" dt="2025-05-30T09:08:03.974" v="8020" actId="1076"/>
          <ac:spMkLst>
            <pc:docMk/>
            <pc:sldMk cId="217440901" sldId="692"/>
            <ac:spMk id="5" creationId="{09DB13BF-E3AD-9B07-CB6C-6BC57EADE374}"/>
          </ac:spMkLst>
        </pc:spChg>
        <pc:spChg chg="add">
          <ac:chgData name="Jordan Makmihe" userId="561f9c4c-b2a2-41ee-a57c-e0b5178092ae" providerId="ADAL" clId="{84C688AC-00A8-45E9-9123-A150F23616BE}" dt="2025-05-30T09:01:35.388" v="7448" actId="26606"/>
          <ac:spMkLst>
            <pc:docMk/>
            <pc:sldMk cId="217440901" sldId="692"/>
            <ac:spMk id="10" creationId="{284B70D5-875B-433D-BDBD-1522A85D6C1D}"/>
          </ac:spMkLst>
        </pc:spChg>
        <pc:spChg chg="add">
          <ac:chgData name="Jordan Makmihe" userId="561f9c4c-b2a2-41ee-a57c-e0b5178092ae" providerId="ADAL" clId="{84C688AC-00A8-45E9-9123-A150F23616BE}" dt="2025-05-30T09:01:35.388" v="7448" actId="26606"/>
          <ac:spMkLst>
            <pc:docMk/>
            <pc:sldMk cId="217440901" sldId="692"/>
            <ac:spMk id="14" creationId="{1E299956-A9E7-4FC1-A0B1-D590CA9730E8}"/>
          </ac:spMkLst>
        </pc:spChg>
        <pc:spChg chg="add">
          <ac:chgData name="Jordan Makmihe" userId="561f9c4c-b2a2-41ee-a57c-e0b5178092ae" providerId="ADAL" clId="{84C688AC-00A8-45E9-9123-A150F23616BE}" dt="2025-05-30T09:01:35.388" v="7448" actId="26606"/>
          <ac:spMkLst>
            <pc:docMk/>
            <pc:sldMk cId="217440901" sldId="692"/>
            <ac:spMk id="16" creationId="{17FC539C-B783-4B03-9F9E-D13430F3F64F}"/>
          </ac:spMkLst>
        </pc:spChg>
        <pc:cxnChg chg="add">
          <ac:chgData name="Jordan Makmihe" userId="561f9c4c-b2a2-41ee-a57c-e0b5178092ae" providerId="ADAL" clId="{84C688AC-00A8-45E9-9123-A150F23616BE}" dt="2025-05-30T09:01:35.388" v="7448" actId="26606"/>
          <ac:cxnSpMkLst>
            <pc:docMk/>
            <pc:sldMk cId="217440901" sldId="692"/>
            <ac:cxnSpMk id="12" creationId="{C947DF4A-614C-4B4C-8B80-E5B9D8E8CFED}"/>
          </ac:cxnSpMkLst>
        </pc:cxnChg>
      </pc:sldChg>
      <pc:sldChg chg="addSp delSp modSp add mod delDesignElem">
        <pc:chgData name="Jordan Makmihe" userId="561f9c4c-b2a2-41ee-a57c-e0b5178092ae" providerId="ADAL" clId="{84C688AC-00A8-45E9-9123-A150F23616BE}" dt="2025-05-30T09:01:18.861" v="7447" actId="26606"/>
        <pc:sldMkLst>
          <pc:docMk/>
          <pc:sldMk cId="1504271739" sldId="693"/>
        </pc:sldMkLst>
        <pc:spChg chg="mod">
          <ac:chgData name="Jordan Makmihe" userId="561f9c4c-b2a2-41ee-a57c-e0b5178092ae" providerId="ADAL" clId="{84C688AC-00A8-45E9-9123-A150F23616BE}" dt="2025-05-30T09:01:18.861" v="7447" actId="26606"/>
          <ac:spMkLst>
            <pc:docMk/>
            <pc:sldMk cId="1504271739" sldId="693"/>
            <ac:spMk id="5" creationId="{F0D67116-E035-B263-5BF4-DC4EB8081EB2}"/>
          </ac:spMkLst>
        </pc:spChg>
        <pc:spChg chg="add">
          <ac:chgData name="Jordan Makmihe" userId="561f9c4c-b2a2-41ee-a57c-e0b5178092ae" providerId="ADAL" clId="{84C688AC-00A8-45E9-9123-A150F23616BE}" dt="2025-05-30T09:01:18.861" v="7447" actId="26606"/>
          <ac:spMkLst>
            <pc:docMk/>
            <pc:sldMk cId="1504271739" sldId="693"/>
            <ac:spMk id="22" creationId="{DA52A394-10F4-4AA5-90E4-634D1E919DBA}"/>
          </ac:spMkLst>
        </pc:spChg>
        <pc:spChg chg="add">
          <ac:chgData name="Jordan Makmihe" userId="561f9c4c-b2a2-41ee-a57c-e0b5178092ae" providerId="ADAL" clId="{84C688AC-00A8-45E9-9123-A150F23616BE}" dt="2025-05-30T09:01:18.861" v="7447" actId="26606"/>
          <ac:spMkLst>
            <pc:docMk/>
            <pc:sldMk cId="1504271739" sldId="693"/>
            <ac:spMk id="23" creationId="{BB2B8762-61F0-4F1B-9364-D633EE9D6AF5}"/>
          </ac:spMkLst>
        </pc:spChg>
        <pc:spChg chg="add">
          <ac:chgData name="Jordan Makmihe" userId="561f9c4c-b2a2-41ee-a57c-e0b5178092ae" providerId="ADAL" clId="{84C688AC-00A8-45E9-9123-A150F23616BE}" dt="2025-05-30T09:01:18.861" v="7447" actId="26606"/>
          <ac:spMkLst>
            <pc:docMk/>
            <pc:sldMk cId="1504271739" sldId="693"/>
            <ac:spMk id="24" creationId="{07BDDC51-8BB2-42BE-8EA8-39B3E9AC1EF6}"/>
          </ac:spMkLst>
        </pc:spChg>
        <pc:spChg chg="add">
          <ac:chgData name="Jordan Makmihe" userId="561f9c4c-b2a2-41ee-a57c-e0b5178092ae" providerId="ADAL" clId="{84C688AC-00A8-45E9-9123-A150F23616BE}" dt="2025-05-30T09:01:18.861" v="7447" actId="26606"/>
          <ac:spMkLst>
            <pc:docMk/>
            <pc:sldMk cId="1504271739" sldId="693"/>
            <ac:spMk id="25" creationId="{E97675C8-1328-460C-9EBF-6B446B67EAD3}"/>
          </ac:spMkLst>
        </pc:spChg>
        <pc:spChg chg="add">
          <ac:chgData name="Jordan Makmihe" userId="561f9c4c-b2a2-41ee-a57c-e0b5178092ae" providerId="ADAL" clId="{84C688AC-00A8-45E9-9123-A150F23616BE}" dt="2025-05-30T09:01:18.861" v="7447" actId="26606"/>
          <ac:spMkLst>
            <pc:docMk/>
            <pc:sldMk cId="1504271739" sldId="693"/>
            <ac:spMk id="27" creationId="{C6417104-D4C1-4710-9982-2154A7F48492}"/>
          </ac:spMkLst>
        </pc:spChg>
        <pc:spChg chg="add">
          <ac:chgData name="Jordan Makmihe" userId="561f9c4c-b2a2-41ee-a57c-e0b5178092ae" providerId="ADAL" clId="{84C688AC-00A8-45E9-9123-A150F23616BE}" dt="2025-05-30T09:01:18.861" v="7447" actId="26606"/>
          <ac:spMkLst>
            <pc:docMk/>
            <pc:sldMk cId="1504271739" sldId="693"/>
            <ac:spMk id="28" creationId="{626F1402-2DEC-4071-84AF-350C7BF00D43}"/>
          </ac:spMkLst>
        </pc:spChg>
        <pc:picChg chg="mod ord">
          <ac:chgData name="Jordan Makmihe" userId="561f9c4c-b2a2-41ee-a57c-e0b5178092ae" providerId="ADAL" clId="{84C688AC-00A8-45E9-9123-A150F23616BE}" dt="2025-05-30T09:01:18.861" v="7447" actId="26606"/>
          <ac:picMkLst>
            <pc:docMk/>
            <pc:sldMk cId="1504271739" sldId="693"/>
            <ac:picMk id="2" creationId="{F186853F-DCBD-2F53-1668-E68EC9FE144C}"/>
          </ac:picMkLst>
        </pc:picChg>
        <pc:picChg chg="mod">
          <ac:chgData name="Jordan Makmihe" userId="561f9c4c-b2a2-41ee-a57c-e0b5178092ae" providerId="ADAL" clId="{84C688AC-00A8-45E9-9123-A150F23616BE}" dt="2025-05-30T09:01:18.861" v="7447" actId="26606"/>
          <ac:picMkLst>
            <pc:docMk/>
            <pc:sldMk cId="1504271739" sldId="693"/>
            <ac:picMk id="3" creationId="{3AAC253E-2149-EC27-74A1-83A9F6F570F1}"/>
          </ac:picMkLst>
        </pc:picChg>
        <pc:cxnChg chg="add">
          <ac:chgData name="Jordan Makmihe" userId="561f9c4c-b2a2-41ee-a57c-e0b5178092ae" providerId="ADAL" clId="{84C688AC-00A8-45E9-9123-A150F23616BE}" dt="2025-05-30T09:01:18.861" v="7447" actId="26606"/>
          <ac:cxnSpMkLst>
            <pc:docMk/>
            <pc:sldMk cId="1504271739" sldId="693"/>
            <ac:cxnSpMk id="30" creationId="{04733B62-1719-4677-A612-CA0AC0AD7482}"/>
          </ac:cxnSpMkLst>
        </pc:cxnChg>
      </pc:sldChg>
      <pc:sldChg chg="modSp new del mod ord">
        <pc:chgData name="Jordan Makmihe" userId="561f9c4c-b2a2-41ee-a57c-e0b5178092ae" providerId="ADAL" clId="{84C688AC-00A8-45E9-9123-A150F23616BE}" dt="2025-05-30T09:25:20.360" v="10575" actId="47"/>
        <pc:sldMkLst>
          <pc:docMk/>
          <pc:sldMk cId="2590300420" sldId="694"/>
        </pc:sldMkLst>
      </pc:sldChg>
      <pc:sldChg chg="modSp add mod">
        <pc:chgData name="Jordan Makmihe" userId="561f9c4c-b2a2-41ee-a57c-e0b5178092ae" providerId="ADAL" clId="{84C688AC-00A8-45E9-9123-A150F23616BE}" dt="2025-05-30T09:42:17.316" v="12146" actId="20577"/>
        <pc:sldMkLst>
          <pc:docMk/>
          <pc:sldMk cId="3346662688" sldId="695"/>
        </pc:sldMkLst>
        <pc:spChg chg="mod">
          <ac:chgData name="Jordan Makmihe" userId="561f9c4c-b2a2-41ee-a57c-e0b5178092ae" providerId="ADAL" clId="{84C688AC-00A8-45E9-9123-A150F23616BE}" dt="2025-05-30T09:42:17.316" v="12146" actId="20577"/>
          <ac:spMkLst>
            <pc:docMk/>
            <pc:sldMk cId="3346662688" sldId="695"/>
            <ac:spMk id="2" creationId="{3F813DED-5349-338A-0118-6A5B3ADB07B7}"/>
          </ac:spMkLst>
        </pc:spChg>
      </pc:sldChg>
      <pc:sldMasterChg chg="delSldLayout">
        <pc:chgData name="Jordan Makmihe" userId="561f9c4c-b2a2-41ee-a57c-e0b5178092ae" providerId="ADAL" clId="{84C688AC-00A8-45E9-9123-A150F23616BE}" dt="2025-01-31T13:02:58.926" v="3580" actId="47"/>
        <pc:sldMasterMkLst>
          <pc:docMk/>
          <pc:sldMasterMk cId="0" sldId="2147483660"/>
        </pc:sldMasterMkLst>
        <pc:sldLayoutChg chg="del">
          <pc:chgData name="Jordan Makmihe" userId="561f9c4c-b2a2-41ee-a57c-e0b5178092ae" providerId="ADAL" clId="{84C688AC-00A8-45E9-9123-A150F23616BE}" dt="2025-01-31T13:02:58.926" v="3580" actId="47"/>
          <pc:sldLayoutMkLst>
            <pc:docMk/>
            <pc:sldMasterMk cId="0" sldId="2147483660"/>
            <pc:sldLayoutMk cId="2454396975" sldId="2147483661"/>
          </pc:sldLayoutMkLst>
        </pc:sldLayoutChg>
      </pc:sldMasterChg>
      <pc:sldMasterChg chg="addSp modSldLayout">
        <pc:chgData name="Jordan Makmihe" userId="561f9c4c-b2a2-41ee-a57c-e0b5178092ae" providerId="ADAL" clId="{84C688AC-00A8-45E9-9123-A150F23616BE}" dt="2025-05-30T09:00:26.207" v="7444"/>
        <pc:sldMasterMkLst>
          <pc:docMk/>
          <pc:sldMasterMk cId="615256277" sldId="2147483674"/>
        </pc:sldMasterMkLst>
        <pc:spChg chg="add">
          <ac:chgData name="Jordan Makmihe" userId="561f9c4c-b2a2-41ee-a57c-e0b5178092ae" providerId="ADAL" clId="{84C688AC-00A8-45E9-9123-A150F23616BE}" dt="2025-05-30T09:00:26.207" v="7444"/>
          <ac:spMkLst>
            <pc:docMk/>
            <pc:sldMasterMk cId="615256277" sldId="2147483674"/>
            <ac:spMk id="8" creationId="{EB0D92F0-9A0C-C6FE-5537-D59321FDDF2E}"/>
          </ac:spMkLst>
        </pc:spChg>
        <pc:spChg chg="add">
          <ac:chgData name="Jordan Makmihe" userId="561f9c4c-b2a2-41ee-a57c-e0b5178092ae" providerId="ADAL" clId="{84C688AC-00A8-45E9-9123-A150F23616BE}" dt="2025-05-30T09:00:26.207" v="7444"/>
          <ac:spMkLst>
            <pc:docMk/>
            <pc:sldMasterMk cId="615256277" sldId="2147483674"/>
            <ac:spMk id="12" creationId="{4EE196A6-E304-3F57-A4DB-7DABF860112A}"/>
          </ac:spMkLst>
        </pc:spChg>
        <pc:picChg chg="add">
          <ac:chgData name="Jordan Makmihe" userId="561f9c4c-b2a2-41ee-a57c-e0b5178092ae" providerId="ADAL" clId="{84C688AC-00A8-45E9-9123-A150F23616BE}" dt="2025-05-30T09:00:26.207" v="7444"/>
          <ac:picMkLst>
            <pc:docMk/>
            <pc:sldMasterMk cId="615256277" sldId="2147483674"/>
            <ac:picMk id="11" creationId="{9EBEFDD0-FDDA-7F9C-DE38-A1B5184FBCDC}"/>
          </ac:picMkLst>
        </pc:picChg>
        <pc:picChg chg="add">
          <ac:chgData name="Jordan Makmihe" userId="561f9c4c-b2a2-41ee-a57c-e0b5178092ae" providerId="ADAL" clId="{84C688AC-00A8-45E9-9123-A150F23616BE}" dt="2025-05-30T09:00:26.207" v="7444"/>
          <ac:picMkLst>
            <pc:docMk/>
            <pc:sldMasterMk cId="615256277" sldId="2147483674"/>
            <ac:picMk id="13" creationId="{525F0DB9-DA85-AE17-5422-BC9969F19DDD}"/>
          </ac:picMkLst>
        </pc:picChg>
        <pc:sldLayoutChg chg="addSp">
          <pc:chgData name="Jordan Makmihe" userId="561f9c4c-b2a2-41ee-a57c-e0b5178092ae" providerId="ADAL" clId="{84C688AC-00A8-45E9-9123-A150F23616BE}" dt="2025-05-30T09:00:26.207" v="7444"/>
          <pc:sldLayoutMkLst>
            <pc:docMk/>
            <pc:sldMasterMk cId="615256277" sldId="2147483674"/>
            <pc:sldLayoutMk cId="2341320663" sldId="2147483675"/>
          </pc:sldLayoutMkLst>
          <pc:spChg chg="add">
            <ac:chgData name="Jordan Makmihe" userId="561f9c4c-b2a2-41ee-a57c-e0b5178092ae" providerId="ADAL" clId="{84C688AC-00A8-45E9-9123-A150F23616BE}" dt="2025-05-30T09:00:26.207" v="7444"/>
            <ac:spMkLst>
              <pc:docMk/>
              <pc:sldMasterMk cId="615256277" sldId="2147483674"/>
              <pc:sldLayoutMk cId="2341320663" sldId="2147483675"/>
              <ac:spMk id="10" creationId="{02FFE0B4-B81C-E778-D148-7AB59D1E6A28}"/>
            </ac:spMkLst>
          </pc:spChg>
          <pc:picChg chg="add">
            <ac:chgData name="Jordan Makmihe" userId="561f9c4c-b2a2-41ee-a57c-e0b5178092ae" providerId="ADAL" clId="{84C688AC-00A8-45E9-9123-A150F23616BE}" dt="2025-05-30T09:00:26.207" v="7444"/>
            <ac:picMkLst>
              <pc:docMk/>
              <pc:sldMasterMk cId="615256277" sldId="2147483674"/>
              <pc:sldLayoutMk cId="2341320663" sldId="2147483675"/>
              <ac:picMk id="11" creationId="{DCBD6780-77DE-CBE7-1127-E7E10F280155}"/>
            </ac:picMkLst>
          </pc:picChg>
          <pc:picChg chg="add">
            <ac:chgData name="Jordan Makmihe" userId="561f9c4c-b2a2-41ee-a57c-e0b5178092ae" providerId="ADAL" clId="{84C688AC-00A8-45E9-9123-A150F23616BE}" dt="2025-05-30T09:00:26.207" v="7444"/>
            <ac:picMkLst>
              <pc:docMk/>
              <pc:sldMasterMk cId="615256277" sldId="2147483674"/>
              <pc:sldLayoutMk cId="2341320663" sldId="2147483675"/>
              <ac:picMk id="12" creationId="{FF6B86EF-4C4C-2E0B-5733-829F11D4585B}"/>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2"/>
        <p:cNvGrpSpPr/>
        <p:nvPr/>
      </p:nvGrpSpPr>
      <p:grpSpPr>
        <a:xfrm>
          <a:off x="0" y="0"/>
          <a:ext cx="0" cy="0"/>
          <a:chOff x="0" y="0"/>
          <a:chExt cx="0" cy="0"/>
        </a:xfrm>
      </p:grpSpPr>
      <p:sp>
        <p:nvSpPr>
          <p:cNvPr id="2973" name="Google Shape;2973;g1049b011981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4" name="Google Shape;2974;g1049b011981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11263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 name="Google Shape;17;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1600"/>
              </a:spcBef>
              <a:spcAft>
                <a:spcPts val="0"/>
              </a:spcAft>
              <a:buSzPts val="1200"/>
              <a:buChar char="○"/>
              <a:defRPr/>
            </a:lvl2pPr>
            <a:lvl3pPr marL="1371600" lvl="2" indent="-304800">
              <a:spcBef>
                <a:spcPts val="1600"/>
              </a:spcBef>
              <a:spcAft>
                <a:spcPts val="0"/>
              </a:spcAft>
              <a:buSzPts val="1200"/>
              <a:buChar char="■"/>
              <a:defRPr/>
            </a:lvl3pPr>
            <a:lvl4pPr marL="1828800" lvl="3" indent="-304800">
              <a:spcBef>
                <a:spcPts val="1600"/>
              </a:spcBef>
              <a:spcAft>
                <a:spcPts val="0"/>
              </a:spcAft>
              <a:buSzPts val="1200"/>
              <a:buChar char="●"/>
              <a:defRPr/>
            </a:lvl4pPr>
            <a:lvl5pPr marL="2286000" lvl="4" indent="-304800">
              <a:spcBef>
                <a:spcPts val="1600"/>
              </a:spcBef>
              <a:spcAft>
                <a:spcPts val="0"/>
              </a:spcAft>
              <a:buSzPts val="1200"/>
              <a:buChar char="○"/>
              <a:defRPr/>
            </a:lvl5pPr>
            <a:lvl6pPr marL="2743200" lvl="5" indent="-304800">
              <a:spcBef>
                <a:spcPts val="1600"/>
              </a:spcBef>
              <a:spcAft>
                <a:spcPts val="0"/>
              </a:spcAft>
              <a:buSzPts val="1200"/>
              <a:buChar char="■"/>
              <a:defRPr/>
            </a:lvl6pPr>
            <a:lvl7pPr marL="3200400" lvl="6" indent="-304800">
              <a:spcBef>
                <a:spcPts val="1600"/>
              </a:spcBef>
              <a:spcAft>
                <a:spcPts val="0"/>
              </a:spcAft>
              <a:buSzPts val="1200"/>
              <a:buChar char="●"/>
              <a:defRPr/>
            </a:lvl7pPr>
            <a:lvl8pPr marL="3657600" lvl="7" indent="-304800">
              <a:spcBef>
                <a:spcPts val="1600"/>
              </a:spcBef>
              <a:spcAft>
                <a:spcPts val="0"/>
              </a:spcAft>
              <a:buSzPts val="1200"/>
              <a:buChar char="○"/>
              <a:defRPr/>
            </a:lvl8pPr>
            <a:lvl9pPr marL="4114800" lvl="8" indent="-304800">
              <a:spcBef>
                <a:spcPts val="1600"/>
              </a:spcBef>
              <a:spcAft>
                <a:spcPts val="1600"/>
              </a:spcAft>
              <a:buSzPts val="12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1" name="Google Shape;21;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
        <p:cNvGrpSpPr/>
        <p:nvPr/>
      </p:nvGrpSpPr>
      <p:grpSpPr>
        <a:xfrm>
          <a:off x="0" y="0"/>
          <a:ext cx="0" cy="0"/>
          <a:chOff x="0" y="0"/>
          <a:chExt cx="0" cy="0"/>
        </a:xfrm>
      </p:grpSpPr>
      <p:sp>
        <p:nvSpPr>
          <p:cNvPr id="23" name="Google Shape;23;p6"/>
          <p:cNvSpPr txBox="1">
            <a:spLocks noGrp="1"/>
          </p:cNvSpPr>
          <p:nvPr>
            <p:ph type="title"/>
          </p:nvPr>
        </p:nvSpPr>
        <p:spPr>
          <a:xfrm>
            <a:off x="311700" y="411475"/>
            <a:ext cx="8520600" cy="4812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6" name="Google Shape;26;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9"/>
        <p:cNvGrpSpPr/>
        <p:nvPr/>
      </p:nvGrpSpPr>
      <p:grpSpPr>
        <a:xfrm>
          <a:off x="0" y="0"/>
          <a:ext cx="0" cy="0"/>
          <a:chOff x="0" y="0"/>
          <a:chExt cx="0" cy="0"/>
        </a:xfrm>
      </p:grpSpPr>
      <p:sp>
        <p:nvSpPr>
          <p:cNvPr id="30" name="Google Shape;30;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2" name="Google Shape;32;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3" name="Google Shape;33;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04800">
              <a:spcBef>
                <a:spcPts val="0"/>
              </a:spcBef>
              <a:spcAft>
                <a:spcPts val="0"/>
              </a:spcAft>
              <a:buSzPts val="1200"/>
              <a:buChar char="●"/>
              <a:defRPr/>
            </a:lvl1pPr>
            <a:lvl2pPr marL="914400" lvl="1" indent="-304800">
              <a:spcBef>
                <a:spcPts val="1600"/>
              </a:spcBef>
              <a:spcAft>
                <a:spcPts val="0"/>
              </a:spcAft>
              <a:buSzPts val="1200"/>
              <a:buChar char="○"/>
              <a:defRPr/>
            </a:lvl2pPr>
            <a:lvl3pPr marL="1371600" lvl="2" indent="-304800">
              <a:spcBef>
                <a:spcPts val="1600"/>
              </a:spcBef>
              <a:spcAft>
                <a:spcPts val="0"/>
              </a:spcAft>
              <a:buSzPts val="1200"/>
              <a:buChar char="■"/>
              <a:defRPr/>
            </a:lvl3pPr>
            <a:lvl4pPr marL="1828800" lvl="3" indent="-304800">
              <a:spcBef>
                <a:spcPts val="1600"/>
              </a:spcBef>
              <a:spcAft>
                <a:spcPts val="0"/>
              </a:spcAft>
              <a:buSzPts val="1200"/>
              <a:buChar char="●"/>
              <a:defRPr/>
            </a:lvl4pPr>
            <a:lvl5pPr marL="2286000" lvl="4" indent="-304800">
              <a:spcBef>
                <a:spcPts val="1600"/>
              </a:spcBef>
              <a:spcAft>
                <a:spcPts val="0"/>
              </a:spcAft>
              <a:buSzPts val="1200"/>
              <a:buChar char="○"/>
              <a:defRPr/>
            </a:lvl5pPr>
            <a:lvl6pPr marL="2743200" lvl="5" indent="-304800">
              <a:spcBef>
                <a:spcPts val="1600"/>
              </a:spcBef>
              <a:spcAft>
                <a:spcPts val="0"/>
              </a:spcAft>
              <a:buSzPts val="1200"/>
              <a:buChar char="■"/>
              <a:defRPr/>
            </a:lvl6pPr>
            <a:lvl7pPr marL="3200400" lvl="6" indent="-304800">
              <a:spcBef>
                <a:spcPts val="1600"/>
              </a:spcBef>
              <a:spcAft>
                <a:spcPts val="0"/>
              </a:spcAft>
              <a:buSzPts val="1200"/>
              <a:buChar char="●"/>
              <a:defRPr/>
            </a:lvl7pPr>
            <a:lvl8pPr marL="3657600" lvl="7" indent="-304800">
              <a:spcBef>
                <a:spcPts val="1600"/>
              </a:spcBef>
              <a:spcAft>
                <a:spcPts val="0"/>
              </a:spcAft>
              <a:buSzPts val="1200"/>
              <a:buChar char="○"/>
              <a:defRPr/>
            </a:lvl8pPr>
            <a:lvl9pPr marL="4114800" lvl="8" indent="-304800">
              <a:spcBef>
                <a:spcPts val="1600"/>
              </a:spcBef>
              <a:spcAft>
                <a:spcPts val="1600"/>
              </a:spcAft>
              <a:buSzPts val="12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4"/>
        <p:cNvGrpSpPr/>
        <p:nvPr/>
      </p:nvGrpSpPr>
      <p:grpSpPr>
        <a:xfrm>
          <a:off x="0" y="0"/>
          <a:ext cx="0" cy="0"/>
          <a:chOff x="0" y="0"/>
          <a:chExt cx="0" cy="0"/>
        </a:xfrm>
      </p:grpSpPr>
      <p:sp>
        <p:nvSpPr>
          <p:cNvPr id="35" name="Google Shape;3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200"/>
              <a:buNone/>
              <a:defRPr/>
            </a:lvl1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6"/>
        <p:cNvGrpSpPr/>
        <p:nvPr/>
      </p:nvGrpSpPr>
      <p:grpSpPr>
        <a:xfrm>
          <a:off x="0" y="0"/>
          <a:ext cx="0" cy="0"/>
          <a:chOff x="0" y="0"/>
          <a:chExt cx="0" cy="0"/>
        </a:xfrm>
      </p:grpSpPr>
      <p:sp>
        <p:nvSpPr>
          <p:cNvPr id="37" name="Google Shape;37;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8" name="Google Shape;38;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04800" algn="ctr">
              <a:spcBef>
                <a:spcPts val="0"/>
              </a:spcBef>
              <a:spcAft>
                <a:spcPts val="0"/>
              </a:spcAft>
              <a:buSzPts val="1200"/>
              <a:buChar char="●"/>
              <a:defRPr/>
            </a:lvl1pPr>
            <a:lvl2pPr marL="914400" lvl="1" indent="-304800" algn="ctr">
              <a:spcBef>
                <a:spcPts val="1600"/>
              </a:spcBef>
              <a:spcAft>
                <a:spcPts val="0"/>
              </a:spcAft>
              <a:buSzPts val="1200"/>
              <a:buChar char="○"/>
              <a:defRPr/>
            </a:lvl2pPr>
            <a:lvl3pPr marL="1371600" lvl="2" indent="-304800" algn="ctr">
              <a:spcBef>
                <a:spcPts val="1600"/>
              </a:spcBef>
              <a:spcAft>
                <a:spcPts val="0"/>
              </a:spcAft>
              <a:buSzPts val="1200"/>
              <a:buChar char="■"/>
              <a:defRPr/>
            </a:lvl3pPr>
            <a:lvl4pPr marL="1828800" lvl="3" indent="-304800" algn="ctr">
              <a:spcBef>
                <a:spcPts val="1600"/>
              </a:spcBef>
              <a:spcAft>
                <a:spcPts val="0"/>
              </a:spcAft>
              <a:buSzPts val="1200"/>
              <a:buChar char="●"/>
              <a:defRPr/>
            </a:lvl4pPr>
            <a:lvl5pPr marL="2286000" lvl="4" indent="-304800" algn="ctr">
              <a:spcBef>
                <a:spcPts val="1600"/>
              </a:spcBef>
              <a:spcAft>
                <a:spcPts val="0"/>
              </a:spcAft>
              <a:buSzPts val="1200"/>
              <a:buChar char="○"/>
              <a:defRPr/>
            </a:lvl5pPr>
            <a:lvl6pPr marL="2743200" lvl="5" indent="-304800" algn="ctr">
              <a:spcBef>
                <a:spcPts val="1600"/>
              </a:spcBef>
              <a:spcAft>
                <a:spcPts val="0"/>
              </a:spcAft>
              <a:buSzPts val="1200"/>
              <a:buChar char="■"/>
              <a:defRPr/>
            </a:lvl6pPr>
            <a:lvl7pPr marL="3200400" lvl="6" indent="-304800" algn="ctr">
              <a:spcBef>
                <a:spcPts val="1600"/>
              </a:spcBef>
              <a:spcAft>
                <a:spcPts val="0"/>
              </a:spcAft>
              <a:buSzPts val="1200"/>
              <a:buChar char="●"/>
              <a:defRPr/>
            </a:lvl7pPr>
            <a:lvl8pPr marL="3657600" lvl="7" indent="-304800" algn="ctr">
              <a:spcBef>
                <a:spcPts val="1600"/>
              </a:spcBef>
              <a:spcAft>
                <a:spcPts val="0"/>
              </a:spcAft>
              <a:buSzPts val="1200"/>
              <a:buChar char="○"/>
              <a:defRPr/>
            </a:lvl8pPr>
            <a:lvl9pPr marL="4114800" lvl="8" indent="-304800" algn="ctr">
              <a:spcBef>
                <a:spcPts val="1600"/>
              </a:spcBef>
              <a:spcAft>
                <a:spcPts val="1600"/>
              </a:spcAft>
              <a:buSzPts val="12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5"/>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5/30/2025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2FFE0B4-B81C-E778-D148-7AB59D1E6A28}"/>
              </a:ext>
            </a:extLst>
          </p:cNvPr>
          <p:cNvSpPr/>
          <p:nvPr userDrawn="1"/>
        </p:nvSpPr>
        <p:spPr>
          <a:xfrm>
            <a:off x="0" y="4718681"/>
            <a:ext cx="9144000" cy="419100"/>
          </a:xfrm>
          <a:prstGeom prst="rect">
            <a:avLst/>
          </a:prstGeom>
          <a:solidFill>
            <a:srgbClr val="5F106F"/>
          </a:solidFill>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pic>
        <p:nvPicPr>
          <p:cNvPr id="11" name="Picture 10" descr="Social-Care-Academy-Roundel.jpg">
            <a:extLst>
              <a:ext uri="{FF2B5EF4-FFF2-40B4-BE49-F238E27FC236}">
                <a16:creationId xmlns:a16="http://schemas.microsoft.com/office/drawing/2014/main" id="{DCBD6780-77DE-CBE7-1127-E7E10F2801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02630" y="132787"/>
            <a:ext cx="1012031" cy="1017092"/>
          </a:xfrm>
          <a:prstGeom prst="rect">
            <a:avLst/>
          </a:prstGeom>
        </p:spPr>
      </p:pic>
      <p:pic>
        <p:nvPicPr>
          <p:cNvPr id="12" name="Picture 11" descr="Corp logo process 35mm.eps">
            <a:extLst>
              <a:ext uri="{FF2B5EF4-FFF2-40B4-BE49-F238E27FC236}">
                <a16:creationId xmlns:a16="http://schemas.microsoft.com/office/drawing/2014/main" id="{FF6B86EF-4C4C-2E0B-5733-829F11D458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28861" y="4368488"/>
            <a:ext cx="685800" cy="500634"/>
          </a:xfrm>
          <a:prstGeom prst="rect">
            <a:avLst/>
          </a:prstGeom>
        </p:spPr>
      </p:pic>
    </p:spTree>
    <p:extLst>
      <p:ext uri="{BB962C8B-B14F-4D97-AF65-F5344CB8AC3E}">
        <p14:creationId xmlns:p14="http://schemas.microsoft.com/office/powerpoint/2010/main" val="2341320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5610AD-9C71-4373-8B59-B5F302C13348}" type="datetimeFigureOut">
              <a:rPr lang="en-GB" smtClean="0"/>
              <a:t>30/05/2025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6F71A6-98C5-4F2E-BA42-E556C3EDEF54}" type="slidenum">
              <a:rPr lang="en-GB" smtClean="0"/>
              <a:t>‹#›</a:t>
            </a:fld>
            <a:endParaRPr lang="en-GB"/>
          </a:p>
        </p:txBody>
      </p:sp>
    </p:spTree>
    <p:extLst>
      <p:ext uri="{BB962C8B-B14F-4D97-AF65-F5344CB8AC3E}">
        <p14:creationId xmlns:p14="http://schemas.microsoft.com/office/powerpoint/2010/main" val="38263072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5610AD-9C71-4373-8B59-B5F302C13348}" type="datetimeFigureOut">
              <a:rPr lang="en-GB" smtClean="0"/>
              <a:t>30/05/2025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6F71A6-98C5-4F2E-BA42-E556C3EDEF54}" type="slidenum">
              <a:rPr lang="en-GB" smtClean="0"/>
              <a:t>‹#›</a:t>
            </a:fld>
            <a:endParaRPr lang="en-GB"/>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787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59"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5610AD-9C71-4373-8B59-B5F302C13348}" type="datetimeFigureOut">
              <a:rPr lang="en-GB" smtClean="0"/>
              <a:t>30/05/2025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6F71A6-98C5-4F2E-BA42-E556C3EDEF54}" type="slidenum">
              <a:rPr lang="en-GB" smtClean="0"/>
              <a:t>‹#›</a:t>
            </a:fld>
            <a:endParaRPr lang="en-GB"/>
          </a:p>
        </p:txBody>
      </p:sp>
    </p:spTree>
    <p:extLst>
      <p:ext uri="{BB962C8B-B14F-4D97-AF65-F5344CB8AC3E}">
        <p14:creationId xmlns:p14="http://schemas.microsoft.com/office/powerpoint/2010/main" val="3716344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5610AD-9C71-4373-8B59-B5F302C13348}" type="datetimeFigureOut">
              <a:rPr lang="en-GB" smtClean="0"/>
              <a:t>30/05/2025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6F71A6-98C5-4F2E-BA42-E556C3EDEF54}" type="slidenum">
              <a:rPr lang="en-GB" smtClean="0"/>
              <a:t>‹#›</a:t>
            </a:fld>
            <a:endParaRPr lang="en-GB"/>
          </a:p>
        </p:txBody>
      </p:sp>
    </p:spTree>
    <p:extLst>
      <p:ext uri="{BB962C8B-B14F-4D97-AF65-F5344CB8AC3E}">
        <p14:creationId xmlns:p14="http://schemas.microsoft.com/office/powerpoint/2010/main" val="3434620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5610AD-9C71-4373-8B59-B5F302C13348}" type="datetimeFigureOut">
              <a:rPr lang="en-GB" smtClean="0"/>
              <a:t>30/05/2025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6F71A6-98C5-4F2E-BA42-E556C3EDEF54}" type="slidenum">
              <a:rPr lang="en-GB" smtClean="0"/>
              <a:t>‹#›</a:t>
            </a:fld>
            <a:endParaRPr lang="en-GB"/>
          </a:p>
        </p:txBody>
      </p:sp>
    </p:spTree>
    <p:extLst>
      <p:ext uri="{BB962C8B-B14F-4D97-AF65-F5344CB8AC3E}">
        <p14:creationId xmlns:p14="http://schemas.microsoft.com/office/powerpoint/2010/main" val="2974828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75610AD-9C71-4373-8B59-B5F302C13348}" type="datetimeFigureOut">
              <a:rPr lang="en-GB" smtClean="0"/>
              <a:t>30/05/2025</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DA6F71A6-98C5-4F2E-BA42-E556C3EDEF54}" type="slidenum">
              <a:rPr lang="en-GB" smtClean="0"/>
              <a:t>‹#›</a:t>
            </a:fld>
            <a:endParaRPr lang="en-GB"/>
          </a:p>
        </p:txBody>
      </p:sp>
    </p:spTree>
    <p:extLst>
      <p:ext uri="{BB962C8B-B14F-4D97-AF65-F5344CB8AC3E}">
        <p14:creationId xmlns:p14="http://schemas.microsoft.com/office/powerpoint/2010/main" val="41411515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548640"/>
            <a:ext cx="4869180"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4" y="4844839"/>
            <a:ext cx="1963883" cy="273844"/>
          </a:xfrm>
        </p:spPr>
        <p:txBody>
          <a:bodyPr/>
          <a:lstStyle>
            <a:lvl1pPr algn="l">
              <a:defRPr/>
            </a:lvl1pPr>
          </a:lstStyle>
          <a:p>
            <a:fld id="{275610AD-9C71-4373-8B59-B5F302C13348}" type="datetimeFigureOut">
              <a:rPr lang="en-GB" smtClean="0"/>
              <a:t>30/05/2025</a:t>
            </a:fld>
            <a:endParaRPr lang="en-GB"/>
          </a:p>
        </p:txBody>
      </p:sp>
      <p:sp>
        <p:nvSpPr>
          <p:cNvPr id="6" name="Footer Placeholder 5"/>
          <p:cNvSpPr>
            <a:spLocks noGrp="1"/>
          </p:cNvSpPr>
          <p:nvPr>
            <p:ph type="ftr" sz="quarter" idx="11"/>
          </p:nvPr>
        </p:nvSpPr>
        <p:spPr>
          <a:xfrm>
            <a:off x="3600450" y="4844839"/>
            <a:ext cx="3486150" cy="273844"/>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A6F71A6-98C5-4F2E-BA42-E556C3EDEF54}" type="slidenum">
              <a:rPr lang="en-GB" smtClean="0"/>
              <a:t>‹#›</a:t>
            </a:fld>
            <a:endParaRPr lang="en-GB"/>
          </a:p>
        </p:txBody>
      </p:sp>
    </p:spTree>
    <p:extLst>
      <p:ext uri="{BB962C8B-B14F-4D97-AF65-F5344CB8AC3E}">
        <p14:creationId xmlns:p14="http://schemas.microsoft.com/office/powerpoint/2010/main" val="2516888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714750"/>
            <a:ext cx="9141619" cy="142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68630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3806190"/>
            <a:ext cx="7584948" cy="617220"/>
          </a:xfrm>
        </p:spPr>
        <p:txBody>
          <a:bodyPr lIns="91440" tIns="0" rIns="9144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3686307"/>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22960" y="4430267"/>
            <a:ext cx="7584948" cy="44577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75610AD-9C71-4373-8B59-B5F302C13348}" type="datetimeFigureOut">
              <a:rPr lang="en-GB" smtClean="0"/>
              <a:t>30/05/2025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6F71A6-98C5-4F2E-BA42-E556C3EDEF54}" type="slidenum">
              <a:rPr lang="en-GB" smtClean="0"/>
              <a:t>‹#›</a:t>
            </a:fld>
            <a:endParaRPr lang="en-GB"/>
          </a:p>
        </p:txBody>
      </p:sp>
    </p:spTree>
    <p:extLst>
      <p:ext uri="{BB962C8B-B14F-4D97-AF65-F5344CB8AC3E}">
        <p14:creationId xmlns:p14="http://schemas.microsoft.com/office/powerpoint/2010/main" val="16811403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5610AD-9C71-4373-8B59-B5F302C13348}" type="datetimeFigureOut">
              <a:rPr lang="en-GB" smtClean="0"/>
              <a:t>30/05/2025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6F71A6-98C5-4F2E-BA42-E556C3EDEF54}" type="slidenum">
              <a:rPr lang="en-GB" smtClean="0"/>
              <a:t>‹#›</a:t>
            </a:fld>
            <a:endParaRPr lang="en-GB"/>
          </a:p>
        </p:txBody>
      </p:sp>
    </p:spTree>
    <p:extLst>
      <p:ext uri="{BB962C8B-B14F-4D97-AF65-F5344CB8AC3E}">
        <p14:creationId xmlns:p14="http://schemas.microsoft.com/office/powerpoint/2010/main" val="20417562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311084"/>
            <a:ext cx="1971675" cy="431806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11083"/>
            <a:ext cx="5800725" cy="4318067"/>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5610AD-9C71-4373-8B59-B5F302C13348}" type="datetimeFigureOut">
              <a:rPr lang="en-GB" smtClean="0"/>
              <a:t>30/05/2025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6F71A6-98C5-4F2E-BA42-E556C3EDEF54}" type="slidenum">
              <a:rPr lang="en-GB" smtClean="0"/>
              <a:t>‹#›</a:t>
            </a:fld>
            <a:endParaRPr lang="en-GB"/>
          </a:p>
        </p:txBody>
      </p:sp>
    </p:spTree>
    <p:extLst>
      <p:ext uri="{BB962C8B-B14F-4D97-AF65-F5344CB8AC3E}">
        <p14:creationId xmlns:p14="http://schemas.microsoft.com/office/powerpoint/2010/main" val="4212782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jpe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1pPr>
            <a:lvl2pPr lvl="1" algn="ctr">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2pPr>
            <a:lvl3pPr lvl="2" algn="ctr">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3pPr>
            <a:lvl4pPr lvl="3" algn="ctr">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4pPr>
            <a:lvl5pPr lvl="4" algn="ctr">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5pPr>
            <a:lvl6pPr lvl="5" algn="ctr">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6pPr>
            <a:lvl7pPr lvl="6" algn="ctr">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7pPr>
            <a:lvl8pPr lvl="7" algn="ctr">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8pPr>
            <a:lvl9pPr lvl="8" algn="ctr">
              <a:spcBef>
                <a:spcPts val="0"/>
              </a:spcBef>
              <a:spcAft>
                <a:spcPts val="0"/>
              </a:spcAft>
              <a:buClr>
                <a:schemeClr val="dk1"/>
              </a:buClr>
              <a:buSzPts val="2800"/>
              <a:buFont typeface="Fira Sans Extra Condensed Medium"/>
              <a:buNone/>
              <a:defRPr sz="2800">
                <a:solidFill>
                  <a:schemeClr val="dk1"/>
                </a:solidFill>
                <a:latin typeface="Fira Sans Extra Condensed Medium"/>
                <a:ea typeface="Fira Sans Extra Condensed Medium"/>
                <a:cs typeface="Fira Sans Extra Condensed Medium"/>
                <a:sym typeface="Fira Sans Extra Condensed Medium"/>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dk1"/>
              </a:buClr>
              <a:buSzPts val="1200"/>
              <a:buFont typeface="Roboto"/>
              <a:buChar char="●"/>
              <a:defRPr sz="1200">
                <a:solidFill>
                  <a:schemeClr val="dk1"/>
                </a:solidFill>
                <a:latin typeface="Roboto"/>
                <a:ea typeface="Roboto"/>
                <a:cs typeface="Roboto"/>
                <a:sym typeface="Roboto"/>
              </a:defRPr>
            </a:lvl1pPr>
            <a:lvl2pPr marL="914400" lvl="1" indent="-304800">
              <a:lnSpc>
                <a:spcPct val="115000"/>
              </a:lnSpc>
              <a:spcBef>
                <a:spcPts val="1600"/>
              </a:spcBef>
              <a:spcAft>
                <a:spcPts val="0"/>
              </a:spcAft>
              <a:buClr>
                <a:schemeClr val="dk1"/>
              </a:buClr>
              <a:buSzPts val="1200"/>
              <a:buFont typeface="Roboto"/>
              <a:buChar char="○"/>
              <a:defRPr sz="1200">
                <a:solidFill>
                  <a:schemeClr val="dk1"/>
                </a:solidFill>
                <a:latin typeface="Roboto"/>
                <a:ea typeface="Roboto"/>
                <a:cs typeface="Roboto"/>
                <a:sym typeface="Roboto"/>
              </a:defRPr>
            </a:lvl2pPr>
            <a:lvl3pPr marL="1371600" lvl="2" indent="-304800">
              <a:lnSpc>
                <a:spcPct val="115000"/>
              </a:lnSpc>
              <a:spcBef>
                <a:spcPts val="1600"/>
              </a:spcBef>
              <a:spcAft>
                <a:spcPts val="0"/>
              </a:spcAft>
              <a:buClr>
                <a:schemeClr val="dk1"/>
              </a:buClr>
              <a:buSzPts val="1200"/>
              <a:buFont typeface="Roboto"/>
              <a:buChar char="■"/>
              <a:defRPr sz="1200">
                <a:solidFill>
                  <a:schemeClr val="dk1"/>
                </a:solidFill>
                <a:latin typeface="Roboto"/>
                <a:ea typeface="Roboto"/>
                <a:cs typeface="Roboto"/>
                <a:sym typeface="Roboto"/>
              </a:defRPr>
            </a:lvl3pPr>
            <a:lvl4pPr marL="1828800" lvl="3" indent="-304800">
              <a:lnSpc>
                <a:spcPct val="115000"/>
              </a:lnSpc>
              <a:spcBef>
                <a:spcPts val="1600"/>
              </a:spcBef>
              <a:spcAft>
                <a:spcPts val="0"/>
              </a:spcAft>
              <a:buClr>
                <a:schemeClr val="dk1"/>
              </a:buClr>
              <a:buSzPts val="1200"/>
              <a:buFont typeface="Roboto"/>
              <a:buChar char="●"/>
              <a:defRPr sz="1200">
                <a:solidFill>
                  <a:schemeClr val="dk1"/>
                </a:solidFill>
                <a:latin typeface="Roboto"/>
                <a:ea typeface="Roboto"/>
                <a:cs typeface="Roboto"/>
                <a:sym typeface="Roboto"/>
              </a:defRPr>
            </a:lvl4pPr>
            <a:lvl5pPr marL="2286000" lvl="4" indent="-304800">
              <a:lnSpc>
                <a:spcPct val="115000"/>
              </a:lnSpc>
              <a:spcBef>
                <a:spcPts val="1600"/>
              </a:spcBef>
              <a:spcAft>
                <a:spcPts val="0"/>
              </a:spcAft>
              <a:buClr>
                <a:schemeClr val="dk1"/>
              </a:buClr>
              <a:buSzPts val="1200"/>
              <a:buFont typeface="Roboto"/>
              <a:buChar char="○"/>
              <a:defRPr sz="1200">
                <a:solidFill>
                  <a:schemeClr val="dk1"/>
                </a:solidFill>
                <a:latin typeface="Roboto"/>
                <a:ea typeface="Roboto"/>
                <a:cs typeface="Roboto"/>
                <a:sym typeface="Roboto"/>
              </a:defRPr>
            </a:lvl5pPr>
            <a:lvl6pPr marL="2743200" lvl="5" indent="-304800">
              <a:lnSpc>
                <a:spcPct val="115000"/>
              </a:lnSpc>
              <a:spcBef>
                <a:spcPts val="1600"/>
              </a:spcBef>
              <a:spcAft>
                <a:spcPts val="0"/>
              </a:spcAft>
              <a:buClr>
                <a:schemeClr val="dk1"/>
              </a:buClr>
              <a:buSzPts val="1200"/>
              <a:buFont typeface="Roboto"/>
              <a:buChar char="■"/>
              <a:defRPr sz="1200">
                <a:solidFill>
                  <a:schemeClr val="dk1"/>
                </a:solidFill>
                <a:latin typeface="Roboto"/>
                <a:ea typeface="Roboto"/>
                <a:cs typeface="Roboto"/>
                <a:sym typeface="Roboto"/>
              </a:defRPr>
            </a:lvl6pPr>
            <a:lvl7pPr marL="3200400" lvl="6" indent="-304800">
              <a:lnSpc>
                <a:spcPct val="115000"/>
              </a:lnSpc>
              <a:spcBef>
                <a:spcPts val="1600"/>
              </a:spcBef>
              <a:spcAft>
                <a:spcPts val="0"/>
              </a:spcAft>
              <a:buClr>
                <a:schemeClr val="dk1"/>
              </a:buClr>
              <a:buSzPts val="1200"/>
              <a:buFont typeface="Roboto"/>
              <a:buChar char="●"/>
              <a:defRPr sz="1200">
                <a:solidFill>
                  <a:schemeClr val="dk1"/>
                </a:solidFill>
                <a:latin typeface="Roboto"/>
                <a:ea typeface="Roboto"/>
                <a:cs typeface="Roboto"/>
                <a:sym typeface="Roboto"/>
              </a:defRPr>
            </a:lvl7pPr>
            <a:lvl8pPr marL="3657600" lvl="7" indent="-304800">
              <a:lnSpc>
                <a:spcPct val="115000"/>
              </a:lnSpc>
              <a:spcBef>
                <a:spcPts val="1600"/>
              </a:spcBef>
              <a:spcAft>
                <a:spcPts val="0"/>
              </a:spcAft>
              <a:buClr>
                <a:schemeClr val="dk1"/>
              </a:buClr>
              <a:buSzPts val="1200"/>
              <a:buFont typeface="Roboto"/>
              <a:buChar char="○"/>
              <a:defRPr sz="1200">
                <a:solidFill>
                  <a:schemeClr val="dk1"/>
                </a:solidFill>
                <a:latin typeface="Roboto"/>
                <a:ea typeface="Roboto"/>
                <a:cs typeface="Roboto"/>
                <a:sym typeface="Roboto"/>
              </a:defRPr>
            </a:lvl8pPr>
            <a:lvl9pPr marL="4114800" lvl="8" indent="-304800">
              <a:lnSpc>
                <a:spcPct val="115000"/>
              </a:lnSpc>
              <a:spcBef>
                <a:spcPts val="1600"/>
              </a:spcBef>
              <a:spcAft>
                <a:spcPts val="1600"/>
              </a:spcAft>
              <a:buClr>
                <a:schemeClr val="dk1"/>
              </a:buClr>
              <a:buSzPts val="1200"/>
              <a:buFont typeface="Roboto"/>
              <a:buChar char="■"/>
              <a:defRPr sz="1200">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txBox="1"/>
          <p:nvPr/>
        </p:nvSpPr>
        <p:spPr>
          <a:xfrm>
            <a:off x="311700" y="411475"/>
            <a:ext cx="8520600" cy="48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2800">
              <a:latin typeface="Fira Sans Extra Condensed Medium"/>
              <a:ea typeface="Fira Sans Extra Condensed Medium"/>
              <a:cs typeface="Fira Sans Extra Condensed Medium"/>
              <a:sym typeface="Fira Sans Extra Condensed Medium"/>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4750737"/>
            <a:ext cx="9144001" cy="49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60" y="1384301"/>
            <a:ext cx="7543800"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4844839"/>
            <a:ext cx="1854203" cy="273844"/>
          </a:xfrm>
          <a:prstGeom prst="rect">
            <a:avLst/>
          </a:prstGeom>
        </p:spPr>
        <p:txBody>
          <a:bodyPr vert="horz" lIns="91440" tIns="45720" rIns="91440" bIns="45720" rtlCol="0" anchor="ctr"/>
          <a:lstStyle>
            <a:lvl1pPr algn="l">
              <a:defRPr sz="675">
                <a:solidFill>
                  <a:srgbClr val="FFFFFF"/>
                </a:solidFill>
              </a:defRPr>
            </a:lvl1pPr>
          </a:lstStyle>
          <a:p>
            <a:fld id="{98624D31-43A5-475A-80CF-332C9F6DCF35}" type="datetimeFigureOut">
              <a:rPr lang="en-US" dirty="0"/>
              <a:t>5/30/2025</a:t>
            </a:fld>
            <a:endParaRPr lang="en-US" dirty="0"/>
          </a:p>
        </p:txBody>
      </p:sp>
      <p:sp>
        <p:nvSpPr>
          <p:cNvPr id="5" name="Footer Placeholder 4"/>
          <p:cNvSpPr>
            <a:spLocks noGrp="1"/>
          </p:cNvSpPr>
          <p:nvPr>
            <p:ph type="ftr" sz="quarter" idx="3"/>
          </p:nvPr>
        </p:nvSpPr>
        <p:spPr>
          <a:xfrm>
            <a:off x="2764639" y="4844839"/>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4844839"/>
            <a:ext cx="984019" cy="273844"/>
          </a:xfrm>
          <a:prstGeom prst="rect">
            <a:avLst/>
          </a:prstGeom>
        </p:spPr>
        <p:txBody>
          <a:bodyPr vert="horz" lIns="91440" tIns="45720" rIns="91440" bIns="45720" rtlCol="0" anchor="ctr"/>
          <a:lstStyle>
            <a:lvl1pPr algn="r">
              <a:defRPr sz="788">
                <a:solidFill>
                  <a:srgbClr val="FFFFFF"/>
                </a:solidFill>
              </a:defRPr>
            </a:lvl1pPr>
          </a:lstStyle>
          <a:p>
            <a:pPr marL="0" lvl="0" indent="0" algn="r" rtl="0">
              <a:spcBef>
                <a:spcPts val="0"/>
              </a:spcBef>
              <a:spcAft>
                <a:spcPts val="0"/>
              </a:spcAft>
              <a:buNone/>
            </a:pPr>
            <a:fld id="{00000000-1234-1234-1234-123412341234}" type="slidenum">
              <a:rPr lang="en" smtClean="0"/>
              <a:t>‹#›</a:t>
            </a:fld>
            <a:endParaRPr lang="en"/>
          </a:p>
        </p:txBody>
      </p:sp>
      <p:cxnSp>
        <p:nvCxnSpPr>
          <p:cNvPr id="10" name="Straight Connector 9"/>
          <p:cNvCxnSpPr/>
          <p:nvPr/>
        </p:nvCxnSpPr>
        <p:spPr>
          <a:xfrm>
            <a:off x="895149" y="1303384"/>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EB0D92F0-9A0C-C6FE-5537-D59321FDDF2E}"/>
              </a:ext>
            </a:extLst>
          </p:cNvPr>
          <p:cNvSpPr/>
          <p:nvPr userDrawn="1"/>
        </p:nvSpPr>
        <p:spPr>
          <a:xfrm>
            <a:off x="0" y="4718681"/>
            <a:ext cx="9144000" cy="419100"/>
          </a:xfrm>
          <a:prstGeom prst="rect">
            <a:avLst/>
          </a:prstGeom>
          <a:solidFill>
            <a:srgbClr val="5F106F"/>
          </a:solidFill>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350"/>
          </a:p>
        </p:txBody>
      </p:sp>
      <p:pic>
        <p:nvPicPr>
          <p:cNvPr id="11" name="Picture 10" descr="Social-Care-Academy-Roundel.jpg">
            <a:extLst>
              <a:ext uri="{FF2B5EF4-FFF2-40B4-BE49-F238E27FC236}">
                <a16:creationId xmlns:a16="http://schemas.microsoft.com/office/drawing/2014/main" id="{9EBEFDD0-FDDA-7F9C-DE38-A1B5184FBCD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002630" y="132787"/>
            <a:ext cx="1012031" cy="1017092"/>
          </a:xfrm>
          <a:prstGeom prst="rect">
            <a:avLst/>
          </a:prstGeom>
        </p:spPr>
      </p:pic>
      <p:sp>
        <p:nvSpPr>
          <p:cNvPr id="12" name="MSIPCM53aa44b29cb204ba52e345a6" descr="{&quot;HashCode&quot;:1987674191,&quot;Placement&quot;:&quot;Header&quot;,&quot;Top&quot;:0.0,&quot;Left&quot;:0.0}">
            <a:extLst>
              <a:ext uri="{FF2B5EF4-FFF2-40B4-BE49-F238E27FC236}">
                <a16:creationId xmlns:a16="http://schemas.microsoft.com/office/drawing/2014/main" id="{4EE196A6-E304-3F57-A4DB-7DABF860112A}"/>
              </a:ext>
            </a:extLst>
          </p:cNvPr>
          <p:cNvSpPr txBox="1"/>
          <p:nvPr userDrawn="1"/>
        </p:nvSpPr>
        <p:spPr>
          <a:xfrm>
            <a:off x="0" y="40671"/>
            <a:ext cx="460382" cy="115416"/>
          </a:xfrm>
          <a:prstGeom prst="rect">
            <a:avLst/>
          </a:prstGeom>
          <a:noFill/>
        </p:spPr>
        <p:txBody>
          <a:bodyPr vert="horz" wrap="none" tIns="0" bIns="0" rtlCol="0" anchor="ctr" anchorCtr="1">
            <a:spAutoFit/>
          </a:bodyPr>
          <a:lstStyle/>
          <a:p>
            <a:pPr algn="l">
              <a:spcBef>
                <a:spcPts val="0"/>
              </a:spcBef>
              <a:spcAft>
                <a:spcPts val="0"/>
              </a:spcAft>
            </a:pPr>
            <a:r>
              <a:rPr lang="en-GB" sz="750">
                <a:solidFill>
                  <a:srgbClr val="000000"/>
                </a:solidFill>
                <a:latin typeface="Calibri" panose="020F0502020204030204" pitchFamily="34" charset="0"/>
              </a:rPr>
              <a:t>Official</a:t>
            </a:r>
          </a:p>
        </p:txBody>
      </p:sp>
      <p:pic>
        <p:nvPicPr>
          <p:cNvPr id="13" name="Picture 2">
            <a:extLst>
              <a:ext uri="{FF2B5EF4-FFF2-40B4-BE49-F238E27FC236}">
                <a16:creationId xmlns:a16="http://schemas.microsoft.com/office/drawing/2014/main" id="{525F0DB9-DA85-AE17-5422-BC9969F19DDD}"/>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tretch>
            <a:fillRect/>
          </a:stretch>
        </p:blipFill>
        <p:spPr bwMode="auto">
          <a:xfrm>
            <a:off x="5661250" y="4401139"/>
            <a:ext cx="3493466" cy="74236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525627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2.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75"/>
        <p:cNvGrpSpPr/>
        <p:nvPr/>
      </p:nvGrpSpPr>
      <p:grpSpPr>
        <a:xfrm>
          <a:off x="0" y="0"/>
          <a:ext cx="0" cy="0"/>
          <a:chOff x="0" y="0"/>
          <a:chExt cx="0" cy="0"/>
        </a:xfrm>
      </p:grpSpPr>
      <p:grpSp>
        <p:nvGrpSpPr>
          <p:cNvPr id="2976" name="Google Shape;2976;p44"/>
          <p:cNvGrpSpPr/>
          <p:nvPr/>
        </p:nvGrpSpPr>
        <p:grpSpPr>
          <a:xfrm>
            <a:off x="167562" y="1133816"/>
            <a:ext cx="8847933" cy="3952915"/>
            <a:chOff x="466909" y="1502709"/>
            <a:chExt cx="8163043" cy="3189341"/>
          </a:xfrm>
        </p:grpSpPr>
        <p:sp>
          <p:nvSpPr>
            <p:cNvPr id="2977" name="Google Shape;2977;p44"/>
            <p:cNvSpPr/>
            <p:nvPr/>
          </p:nvSpPr>
          <p:spPr>
            <a:xfrm>
              <a:off x="466909" y="1502709"/>
              <a:ext cx="2402755" cy="1648263"/>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Roboto" panose="02000000000000000000" pitchFamily="2" charset="0"/>
                <a:ea typeface="Roboto" panose="02000000000000000000" pitchFamily="2" charset="0"/>
                <a:cs typeface="Roboto" panose="02000000000000000000" pitchFamily="2" charset="0"/>
              </a:endParaRPr>
            </a:p>
          </p:txBody>
        </p:sp>
        <p:sp>
          <p:nvSpPr>
            <p:cNvPr id="2979" name="Google Shape;2979;p44"/>
            <p:cNvSpPr/>
            <p:nvPr/>
          </p:nvSpPr>
          <p:spPr>
            <a:xfrm>
              <a:off x="6259609" y="2059470"/>
              <a:ext cx="2334309" cy="972326"/>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panose="02000000000000000000" pitchFamily="2" charset="0"/>
                <a:ea typeface="Roboto" panose="02000000000000000000" pitchFamily="2" charset="0"/>
                <a:cs typeface="Roboto" panose="02000000000000000000" pitchFamily="2" charset="0"/>
              </a:endParaRPr>
            </a:p>
          </p:txBody>
        </p:sp>
        <p:sp>
          <p:nvSpPr>
            <p:cNvPr id="2980" name="Google Shape;2980;p44"/>
            <p:cNvSpPr/>
            <p:nvPr/>
          </p:nvSpPr>
          <p:spPr>
            <a:xfrm>
              <a:off x="3063215" y="2784673"/>
              <a:ext cx="3003954" cy="120269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Roboto" panose="02000000000000000000" pitchFamily="2" charset="0"/>
                <a:ea typeface="Roboto" panose="02000000000000000000" pitchFamily="2" charset="0"/>
                <a:cs typeface="Roboto" panose="02000000000000000000" pitchFamily="2" charset="0"/>
              </a:endParaRPr>
            </a:p>
          </p:txBody>
        </p:sp>
        <p:sp>
          <p:nvSpPr>
            <p:cNvPr id="2981" name="Google Shape;2981;p44"/>
            <p:cNvSpPr/>
            <p:nvPr/>
          </p:nvSpPr>
          <p:spPr>
            <a:xfrm>
              <a:off x="3374076" y="4077439"/>
              <a:ext cx="2404742" cy="614611"/>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panose="02000000000000000000" pitchFamily="2" charset="0"/>
                <a:ea typeface="Roboto" panose="02000000000000000000" pitchFamily="2" charset="0"/>
                <a:cs typeface="Roboto" panose="02000000000000000000" pitchFamily="2" charset="0"/>
              </a:endParaRPr>
            </a:p>
          </p:txBody>
        </p:sp>
        <p:sp>
          <p:nvSpPr>
            <p:cNvPr id="2982" name="Google Shape;2982;p44"/>
            <p:cNvSpPr/>
            <p:nvPr/>
          </p:nvSpPr>
          <p:spPr>
            <a:xfrm>
              <a:off x="6296501" y="3229124"/>
              <a:ext cx="2333451" cy="1243244"/>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panose="02000000000000000000" pitchFamily="2" charset="0"/>
                <a:ea typeface="Roboto" panose="02000000000000000000" pitchFamily="2" charset="0"/>
                <a:cs typeface="Roboto" panose="02000000000000000000" pitchFamily="2" charset="0"/>
              </a:endParaRPr>
            </a:p>
          </p:txBody>
        </p:sp>
      </p:grpSp>
      <p:sp>
        <p:nvSpPr>
          <p:cNvPr id="2991" name="Google Shape;2991;p44"/>
          <p:cNvSpPr txBox="1"/>
          <p:nvPr/>
        </p:nvSpPr>
        <p:spPr>
          <a:xfrm>
            <a:off x="125382" y="130690"/>
            <a:ext cx="6127183" cy="902162"/>
          </a:xfrm>
          <a:prstGeom prst="rect">
            <a:avLst/>
          </a:prstGeom>
          <a:noFill/>
          <a:ln>
            <a:noFill/>
          </a:ln>
        </p:spPr>
        <p:txBody>
          <a:bodyPr spcFirstLastPara="1" wrap="square" lIns="91425" tIns="91425" rIns="91425" bIns="91425" anchor="ctr" anchorCtr="0">
            <a:noAutofit/>
          </a:bodyPr>
          <a:lstStyle/>
          <a:p>
            <a:pPr algn="just">
              <a:lnSpc>
                <a:spcPct val="107000"/>
              </a:lnSpc>
              <a:spcAft>
                <a:spcPts val="800"/>
              </a:spcAft>
            </a:pPr>
            <a:r>
              <a:rPr lang="en-GB" sz="1000" b="1" dirty="0">
                <a:solidFill>
                  <a:srgbClr val="7030A0"/>
                </a:solidFill>
                <a:latin typeface="Roboto" panose="02000000000000000000" pitchFamily="2" charset="0"/>
                <a:ea typeface="Roboto" panose="02000000000000000000" pitchFamily="2" charset="0"/>
                <a:cs typeface="Roboto" panose="02000000000000000000" pitchFamily="2" charset="0"/>
              </a:rPr>
              <a:t>Family Space</a:t>
            </a:r>
            <a:r>
              <a:rPr lang="en-GB" sz="1000" dirty="0">
                <a:solidFill>
                  <a:schemeClr val="tx1"/>
                </a:solidFill>
                <a:latin typeface="Roboto" panose="02000000000000000000" pitchFamily="2" charset="0"/>
                <a:ea typeface="Roboto" panose="02000000000000000000" pitchFamily="2" charset="0"/>
                <a:cs typeface="Roboto" panose="02000000000000000000" pitchFamily="2" charset="0"/>
              </a:rPr>
              <a:t> puts families at the heart of decision making. We know families are the experts of their lives and that sometimes a little extra help is needed to improve a child’s safety or development, family relationships, and family happiness. </a:t>
            </a:r>
            <a:r>
              <a:rPr lang="en-GB" sz="1000" b="1" dirty="0">
                <a:solidFill>
                  <a:srgbClr val="7030A0"/>
                </a:solidFill>
                <a:latin typeface="Roboto" panose="02000000000000000000" pitchFamily="2" charset="0"/>
                <a:ea typeface="Roboto" panose="02000000000000000000" pitchFamily="2" charset="0"/>
                <a:cs typeface="Roboto" panose="02000000000000000000" pitchFamily="2" charset="0"/>
              </a:rPr>
              <a:t>Family Space is not family therapy - </a:t>
            </a:r>
            <a:r>
              <a:rPr lang="en-GB" sz="1000" dirty="0">
                <a:solidFill>
                  <a:schemeClr val="tx1"/>
                </a:solidFill>
                <a:latin typeface="Roboto" panose="02000000000000000000" pitchFamily="2" charset="0"/>
                <a:ea typeface="Roboto" panose="02000000000000000000" pitchFamily="2" charset="0"/>
                <a:cs typeface="Roboto" panose="02000000000000000000" pitchFamily="2" charset="0"/>
              </a:rPr>
              <a:t>however, the team are led by a Family Therapist and take a family therapy approach. We meet fortnightly for a set number of sessions.</a:t>
            </a:r>
            <a:r>
              <a:rPr lang="en-GB" sz="1000" b="1" dirty="0">
                <a:solidFill>
                  <a:srgbClr val="7030A0"/>
                </a:solidFill>
                <a:latin typeface="Roboto" panose="02000000000000000000" pitchFamily="2" charset="0"/>
                <a:ea typeface="Roboto" panose="02000000000000000000" pitchFamily="2" charset="0"/>
                <a:cs typeface="Roboto" panose="02000000000000000000" pitchFamily="2" charset="0"/>
              </a:rPr>
              <a:t> </a:t>
            </a:r>
          </a:p>
        </p:txBody>
      </p:sp>
      <p:grpSp>
        <p:nvGrpSpPr>
          <p:cNvPr id="2992" name="Google Shape;2992;p44"/>
          <p:cNvGrpSpPr/>
          <p:nvPr/>
        </p:nvGrpSpPr>
        <p:grpSpPr>
          <a:xfrm>
            <a:off x="182437" y="1247392"/>
            <a:ext cx="2595657" cy="1556752"/>
            <a:chOff x="404620" y="1015065"/>
            <a:chExt cx="2500172" cy="2263053"/>
          </a:xfrm>
        </p:grpSpPr>
        <p:sp>
          <p:nvSpPr>
            <p:cNvPr id="2993" name="Google Shape;2993;p44"/>
            <p:cNvSpPr txBox="1"/>
            <p:nvPr/>
          </p:nvSpPr>
          <p:spPr>
            <a:xfrm>
              <a:off x="565531" y="1015065"/>
              <a:ext cx="2289300" cy="260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dirty="0">
                  <a:solidFill>
                    <a:schemeClr val="bg1"/>
                  </a:solidFill>
                  <a:latin typeface="Roboto" panose="02000000000000000000" pitchFamily="2" charset="0"/>
                  <a:ea typeface="Roboto" panose="02000000000000000000" pitchFamily="2" charset="0"/>
                  <a:cs typeface="Roboto" panose="02000000000000000000" pitchFamily="2" charset="0"/>
                  <a:sym typeface="Fira Sans Extra Condensed Medium"/>
                </a:rPr>
                <a:t>How it works</a:t>
              </a:r>
            </a:p>
          </p:txBody>
        </p:sp>
        <p:sp>
          <p:nvSpPr>
            <p:cNvPr id="2994" name="Google Shape;2994;p44"/>
            <p:cNvSpPr txBox="1"/>
            <p:nvPr/>
          </p:nvSpPr>
          <p:spPr>
            <a:xfrm>
              <a:off x="404620" y="1936501"/>
              <a:ext cx="2500172" cy="1341617"/>
            </a:xfrm>
            <a:prstGeom prst="rect">
              <a:avLst/>
            </a:prstGeom>
            <a:noFill/>
            <a:ln>
              <a:noFill/>
            </a:ln>
          </p:spPr>
          <p:txBody>
            <a:bodyPr spcFirstLastPara="1" wrap="square" lIns="91425" tIns="91425" rIns="91425" bIns="91425" anchor="ctr" anchorCtr="0">
              <a:noAutofit/>
            </a:bodyPr>
            <a:lstStyle/>
            <a:p>
              <a:pPr marL="171450" indent="-171450">
                <a:lnSpc>
                  <a:spcPct val="107000"/>
                </a:lnSpc>
                <a:spcAft>
                  <a:spcPts val="800"/>
                </a:spcAft>
                <a:buClr>
                  <a:schemeClr val="bg1"/>
                </a:buClr>
                <a:buFont typeface="Wingdings" panose="05000000000000000000" pitchFamily="2" charset="2"/>
                <a:buChar char="ü"/>
              </a:pPr>
              <a:r>
                <a:rPr lang="en-GB" sz="1000" dirty="0">
                  <a:solidFill>
                    <a:schemeClr val="bg1"/>
                  </a:solidFill>
                  <a:effectLst/>
                  <a:latin typeface="Roboto" panose="02000000000000000000" pitchFamily="2" charset="0"/>
                  <a:ea typeface="Roboto" panose="02000000000000000000" pitchFamily="2" charset="0"/>
                  <a:cs typeface="Roboto" panose="02000000000000000000" pitchFamily="2" charset="0"/>
                </a:rPr>
                <a:t>You’ll have a conversation with a practitioner in the Family Room.</a:t>
              </a:r>
            </a:p>
            <a:p>
              <a:pPr marL="171450" indent="-171450">
                <a:lnSpc>
                  <a:spcPct val="107000"/>
                </a:lnSpc>
                <a:spcAft>
                  <a:spcPts val="800"/>
                </a:spcAft>
                <a:buClr>
                  <a:schemeClr val="bg1"/>
                </a:buClr>
                <a:buFont typeface="Wingdings" panose="05000000000000000000" pitchFamily="2" charset="2"/>
                <a:buChar char="ü"/>
              </a:pPr>
              <a:r>
                <a:rPr lang="en-GB" sz="1000" dirty="0">
                  <a:solidFill>
                    <a:schemeClr val="bg1"/>
                  </a:solidFill>
                  <a:effectLst/>
                  <a:latin typeface="Roboto" panose="02000000000000000000" pitchFamily="2" charset="0"/>
                  <a:ea typeface="Roboto" panose="02000000000000000000" pitchFamily="2" charset="0"/>
                  <a:cs typeface="Roboto" panose="02000000000000000000" pitchFamily="2" charset="0"/>
                </a:rPr>
                <a:t>The Reflecting Team and Family Therapist will observe from next door.</a:t>
              </a:r>
            </a:p>
            <a:p>
              <a:pPr marL="171450" indent="-171450">
                <a:lnSpc>
                  <a:spcPct val="107000"/>
                </a:lnSpc>
                <a:spcAft>
                  <a:spcPts val="800"/>
                </a:spcAft>
                <a:buClr>
                  <a:schemeClr val="bg1"/>
                </a:buClr>
                <a:buFont typeface="Wingdings" panose="05000000000000000000" pitchFamily="2" charset="2"/>
                <a:buChar char="ü"/>
              </a:pPr>
              <a:r>
                <a:rPr lang="en-GB" sz="1000" dirty="0">
                  <a:solidFill>
                    <a:schemeClr val="bg1"/>
                  </a:solidFill>
                  <a:effectLst/>
                  <a:latin typeface="Roboto" panose="02000000000000000000" pitchFamily="2" charset="0"/>
                  <a:ea typeface="Roboto" panose="02000000000000000000" pitchFamily="2" charset="0"/>
                  <a:cs typeface="Roboto" panose="02000000000000000000" pitchFamily="2" charset="0"/>
                </a:rPr>
                <a:t>The Family Therapist may call in with suggestions during your conversation.</a:t>
              </a:r>
            </a:p>
            <a:p>
              <a:pPr marL="171450" indent="-171450">
                <a:lnSpc>
                  <a:spcPct val="107000"/>
                </a:lnSpc>
                <a:spcAft>
                  <a:spcPts val="800"/>
                </a:spcAft>
                <a:buClr>
                  <a:schemeClr val="bg1"/>
                </a:buClr>
                <a:buFont typeface="Wingdings" panose="05000000000000000000" pitchFamily="2" charset="2"/>
                <a:buChar char="ü"/>
              </a:pPr>
              <a:r>
                <a:rPr lang="en-GB" sz="1000" dirty="0">
                  <a:solidFill>
                    <a:schemeClr val="bg1"/>
                  </a:solidFill>
                  <a:effectLst/>
                  <a:latin typeface="Roboto" panose="02000000000000000000" pitchFamily="2" charset="0"/>
                  <a:ea typeface="Roboto" panose="02000000000000000000" pitchFamily="2" charset="0"/>
                  <a:cs typeface="Roboto" panose="02000000000000000000" pitchFamily="2" charset="0"/>
                </a:rPr>
                <a:t>The Reflecting Team will join half-way through to share their ideas.</a:t>
              </a:r>
            </a:p>
          </p:txBody>
        </p:sp>
      </p:grpSp>
      <p:grpSp>
        <p:nvGrpSpPr>
          <p:cNvPr id="2995" name="Google Shape;2995;p44"/>
          <p:cNvGrpSpPr/>
          <p:nvPr/>
        </p:nvGrpSpPr>
        <p:grpSpPr>
          <a:xfrm>
            <a:off x="6501120" y="1956480"/>
            <a:ext cx="2499518" cy="1214980"/>
            <a:chOff x="6898232" y="1541742"/>
            <a:chExt cx="2303791" cy="1478174"/>
          </a:xfrm>
        </p:grpSpPr>
        <p:sp>
          <p:nvSpPr>
            <p:cNvPr id="2996" name="Google Shape;2996;p44"/>
            <p:cNvSpPr txBox="1"/>
            <p:nvPr/>
          </p:nvSpPr>
          <p:spPr>
            <a:xfrm>
              <a:off x="6898232" y="1541742"/>
              <a:ext cx="2289300" cy="260699"/>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dirty="0">
                  <a:solidFill>
                    <a:schemeClr val="lt1"/>
                  </a:solidFill>
                  <a:latin typeface="Roboto" panose="02000000000000000000" pitchFamily="2" charset="0"/>
                  <a:ea typeface="Roboto" panose="02000000000000000000" pitchFamily="2" charset="0"/>
                  <a:cs typeface="Roboto" panose="02000000000000000000" pitchFamily="2" charset="0"/>
                  <a:sym typeface="Fira Sans Extra Condensed Medium"/>
                </a:rPr>
                <a:t>What is expected of me and my family?</a:t>
              </a:r>
            </a:p>
          </p:txBody>
        </p:sp>
        <p:sp>
          <p:nvSpPr>
            <p:cNvPr id="2997" name="Google Shape;2997;p44"/>
            <p:cNvSpPr txBox="1"/>
            <p:nvPr/>
          </p:nvSpPr>
          <p:spPr>
            <a:xfrm>
              <a:off x="6915650" y="1683133"/>
              <a:ext cx="2286373" cy="1336783"/>
            </a:xfrm>
            <a:prstGeom prst="rect">
              <a:avLst/>
            </a:prstGeom>
            <a:noFill/>
            <a:ln>
              <a:noFill/>
            </a:ln>
          </p:spPr>
          <p:txBody>
            <a:bodyPr spcFirstLastPara="1" wrap="square" lIns="91425" tIns="91425" rIns="91425" bIns="91425" anchor="ctr" anchorCtr="0">
              <a:noAutofit/>
            </a:bodyPr>
            <a:lstStyle/>
            <a:p>
              <a:pPr algn="just">
                <a:lnSpc>
                  <a:spcPct val="107000"/>
                </a:lnSpc>
                <a:buClr>
                  <a:schemeClr val="bg1"/>
                </a:buClr>
              </a:pPr>
              <a:endParaRPr lang="en-GB" sz="950" dirty="0">
                <a:solidFill>
                  <a:schemeClr val="bg1"/>
                </a:solidFill>
                <a:latin typeface="Roboto" panose="02000000000000000000" pitchFamily="2" charset="0"/>
                <a:ea typeface="Roboto" panose="02000000000000000000" pitchFamily="2" charset="0"/>
                <a:cs typeface="Roboto" panose="02000000000000000000" pitchFamily="2" charset="0"/>
              </a:endParaRPr>
            </a:p>
            <a:p>
              <a:pPr algn="just">
                <a:lnSpc>
                  <a:spcPct val="107000"/>
                </a:lnSpc>
                <a:buClr>
                  <a:schemeClr val="bg1"/>
                </a:buClr>
              </a:pPr>
              <a:endParaRPr lang="en-GB" sz="950"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171450" indent="-171450" algn="just">
                <a:lnSpc>
                  <a:spcPct val="107000"/>
                </a:lnSpc>
                <a:buClr>
                  <a:schemeClr val="bg1"/>
                </a:buClr>
                <a:buFont typeface="Wingdings" panose="05000000000000000000" pitchFamily="2" charset="2"/>
                <a:buChar char="ü"/>
              </a:pPr>
              <a:r>
                <a:rPr lang="en-GB" sz="1000" dirty="0">
                  <a:solidFill>
                    <a:schemeClr val="bg1"/>
                  </a:solidFill>
                  <a:latin typeface="Roboto" panose="02000000000000000000" pitchFamily="2" charset="0"/>
                  <a:ea typeface="Roboto" panose="02000000000000000000" pitchFamily="2" charset="0"/>
                  <a:cs typeface="Roboto" panose="02000000000000000000" pitchFamily="2" charset="0"/>
                </a:rPr>
                <a:t>Attend regularly: If you miss 3 sessions you will lose your space. </a:t>
              </a:r>
            </a:p>
            <a:p>
              <a:pPr algn="just">
                <a:lnSpc>
                  <a:spcPct val="107000"/>
                </a:lnSpc>
                <a:buClr>
                  <a:schemeClr val="bg1"/>
                </a:buClr>
              </a:pPr>
              <a:endParaRPr lang="en-GB" sz="10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171450" indent="-171450" algn="just">
                <a:lnSpc>
                  <a:spcPct val="107000"/>
                </a:lnSpc>
                <a:buClr>
                  <a:schemeClr val="bg1"/>
                </a:buClr>
                <a:buFont typeface="Wingdings" panose="05000000000000000000" pitchFamily="2" charset="2"/>
                <a:buChar char="ü"/>
              </a:pPr>
              <a:r>
                <a:rPr lang="en-GB" sz="1000" dirty="0">
                  <a:solidFill>
                    <a:schemeClr val="bg1"/>
                  </a:solidFill>
                  <a:latin typeface="Roboto" panose="02000000000000000000" pitchFamily="2" charset="0"/>
                  <a:ea typeface="Roboto" panose="02000000000000000000" pitchFamily="2" charset="0"/>
                  <a:cs typeface="Roboto" panose="02000000000000000000" pitchFamily="2" charset="0"/>
                </a:rPr>
                <a:t>Signed consent </a:t>
              </a:r>
            </a:p>
            <a:p>
              <a:pPr>
                <a:lnSpc>
                  <a:spcPct val="107000"/>
                </a:lnSpc>
                <a:buClr>
                  <a:schemeClr val="bg1"/>
                </a:buClr>
              </a:pPr>
              <a:endParaRPr lang="en-GB" sz="9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a:lnSpc>
                  <a:spcPct val="107000"/>
                </a:lnSpc>
                <a:buClr>
                  <a:schemeClr val="bg1"/>
                </a:buClr>
              </a:pPr>
              <a:endParaRPr lang="en-GB" sz="9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2998" name="Google Shape;2998;p44"/>
          <p:cNvGrpSpPr/>
          <p:nvPr/>
        </p:nvGrpSpPr>
        <p:grpSpPr>
          <a:xfrm>
            <a:off x="3003549" y="2715479"/>
            <a:ext cx="3175961" cy="1396197"/>
            <a:chOff x="3308660" y="1435973"/>
            <a:chExt cx="2306601" cy="648884"/>
          </a:xfrm>
        </p:grpSpPr>
        <p:sp>
          <p:nvSpPr>
            <p:cNvPr id="2999" name="Google Shape;2999;p44"/>
            <p:cNvSpPr txBox="1"/>
            <p:nvPr/>
          </p:nvSpPr>
          <p:spPr>
            <a:xfrm>
              <a:off x="3325450" y="1435973"/>
              <a:ext cx="2289300" cy="260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solidFill>
                    <a:schemeClr val="lt1"/>
                  </a:solidFill>
                  <a:latin typeface="Roboto" panose="02000000000000000000" pitchFamily="2" charset="0"/>
                  <a:ea typeface="Roboto" panose="02000000000000000000" pitchFamily="2" charset="0"/>
                  <a:cs typeface="Roboto" panose="02000000000000000000" pitchFamily="2" charset="0"/>
                  <a:sym typeface="Fira Sans Extra Condensed Medium"/>
                </a:rPr>
                <a:t>The Reflecting Team</a:t>
              </a:r>
              <a:endParaRPr sz="1200" b="1" dirty="0">
                <a:solidFill>
                  <a:schemeClr val="lt1"/>
                </a:solidFill>
                <a:latin typeface="Roboto" panose="02000000000000000000" pitchFamily="2" charset="0"/>
                <a:ea typeface="Roboto" panose="02000000000000000000" pitchFamily="2" charset="0"/>
                <a:cs typeface="Roboto" panose="02000000000000000000" pitchFamily="2" charset="0"/>
                <a:sym typeface="Fira Sans Extra Condensed Medium"/>
              </a:endParaRPr>
            </a:p>
          </p:txBody>
        </p:sp>
        <p:sp>
          <p:nvSpPr>
            <p:cNvPr id="3000" name="Google Shape;3000;p44"/>
            <p:cNvSpPr txBox="1"/>
            <p:nvPr/>
          </p:nvSpPr>
          <p:spPr>
            <a:xfrm>
              <a:off x="3308660" y="1579957"/>
              <a:ext cx="2306601" cy="504900"/>
            </a:xfrm>
            <a:prstGeom prst="rect">
              <a:avLst/>
            </a:prstGeom>
            <a:noFill/>
            <a:ln>
              <a:noFill/>
            </a:ln>
          </p:spPr>
          <p:txBody>
            <a:bodyPr spcFirstLastPara="1" wrap="square" lIns="91425" tIns="91425" rIns="91425" bIns="91425" anchor="ctr" anchorCtr="0">
              <a:noAutofit/>
            </a:bodyPr>
            <a:lstStyle/>
            <a:p>
              <a:pPr lvl="0" algn="just">
                <a:lnSpc>
                  <a:spcPct val="107000"/>
                </a:lnSpc>
                <a:buClr>
                  <a:schemeClr val="bg1"/>
                </a:buClr>
              </a:pPr>
              <a:endParaRPr lang="en-GB" sz="900"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p>
              <a:pPr marL="171450" lvl="0" indent="-171450" algn="just">
                <a:lnSpc>
                  <a:spcPct val="107000"/>
                </a:lnSpc>
                <a:buClr>
                  <a:schemeClr val="bg1"/>
                </a:buClr>
                <a:buFont typeface="Wingdings" panose="05000000000000000000" pitchFamily="2" charset="2"/>
                <a:buChar char="ü"/>
              </a:pPr>
              <a:r>
                <a:rPr lang="en-GB" sz="1000" dirty="0">
                  <a:solidFill>
                    <a:schemeClr val="bg1"/>
                  </a:solidFill>
                  <a:effectLst/>
                  <a:latin typeface="Roboto" panose="02000000000000000000" pitchFamily="2" charset="0"/>
                  <a:ea typeface="Roboto" panose="02000000000000000000" pitchFamily="2" charset="0"/>
                  <a:cs typeface="Roboto" panose="02000000000000000000" pitchFamily="2" charset="0"/>
                </a:rPr>
                <a:t>Up to </a:t>
              </a:r>
              <a:r>
                <a:rPr lang="en-GB" sz="1000" dirty="0">
                  <a:solidFill>
                    <a:schemeClr val="bg1"/>
                  </a:solidFill>
                  <a:latin typeface="Roboto" panose="02000000000000000000" pitchFamily="2" charset="0"/>
                  <a:ea typeface="Roboto" panose="02000000000000000000" pitchFamily="2" charset="0"/>
                  <a:cs typeface="Roboto" panose="02000000000000000000" pitchFamily="2" charset="0"/>
                </a:rPr>
                <a:t>5 </a:t>
              </a:r>
              <a:r>
                <a:rPr lang="en-GB" sz="1000" dirty="0">
                  <a:solidFill>
                    <a:schemeClr val="bg1"/>
                  </a:solidFill>
                  <a:effectLst/>
                  <a:latin typeface="Roboto" panose="02000000000000000000" pitchFamily="2" charset="0"/>
                  <a:ea typeface="Roboto" panose="02000000000000000000" pitchFamily="2" charset="0"/>
                  <a:cs typeface="Roboto" panose="02000000000000000000" pitchFamily="2" charset="0"/>
                </a:rPr>
                <a:t>people may be in the Reflecting Team.</a:t>
              </a:r>
            </a:p>
            <a:p>
              <a:pPr marL="171450" lvl="0" indent="-171450" algn="just">
                <a:lnSpc>
                  <a:spcPct val="107000"/>
                </a:lnSpc>
                <a:buClr>
                  <a:schemeClr val="bg1"/>
                </a:buClr>
                <a:buFont typeface="Wingdings" panose="05000000000000000000" pitchFamily="2" charset="2"/>
                <a:buChar char="ü"/>
              </a:pPr>
              <a:r>
                <a:rPr lang="en-GB" sz="1000" dirty="0">
                  <a:solidFill>
                    <a:schemeClr val="bg1"/>
                  </a:solidFill>
                  <a:effectLst/>
                  <a:latin typeface="Roboto" panose="02000000000000000000" pitchFamily="2" charset="0"/>
                  <a:ea typeface="Roboto" panose="02000000000000000000" pitchFamily="2" charset="0"/>
                  <a:cs typeface="Roboto" panose="02000000000000000000" pitchFamily="2" charset="0"/>
                </a:rPr>
                <a:t>A Family Therapist leads the team. </a:t>
              </a:r>
            </a:p>
            <a:p>
              <a:pPr marL="171450" lvl="0" indent="-171450" algn="just">
                <a:lnSpc>
                  <a:spcPct val="107000"/>
                </a:lnSpc>
                <a:buClr>
                  <a:schemeClr val="bg1"/>
                </a:buClr>
                <a:buFont typeface="Wingdings" panose="05000000000000000000" pitchFamily="2" charset="2"/>
                <a:buChar char="ü"/>
              </a:pPr>
              <a:r>
                <a:rPr lang="en-GB" sz="1000" dirty="0">
                  <a:solidFill>
                    <a:schemeClr val="bg1"/>
                  </a:solidFill>
                  <a:effectLst/>
                  <a:latin typeface="Roboto" panose="02000000000000000000" pitchFamily="2" charset="0"/>
                  <a:ea typeface="Roboto" panose="02000000000000000000" pitchFamily="2" charset="0"/>
                  <a:cs typeface="Roboto" panose="02000000000000000000" pitchFamily="2" charset="0"/>
                </a:rPr>
                <a:t>They hold various roles in Children's Social Care.</a:t>
              </a:r>
            </a:p>
            <a:p>
              <a:pPr marL="171450" lvl="0" indent="-171450" algn="just">
                <a:lnSpc>
                  <a:spcPct val="107000"/>
                </a:lnSpc>
                <a:buClr>
                  <a:schemeClr val="bg1"/>
                </a:buClr>
                <a:buFont typeface="Wingdings" panose="05000000000000000000" pitchFamily="2" charset="2"/>
                <a:buChar char="ü"/>
              </a:pPr>
              <a:r>
                <a:rPr lang="en-GB" sz="1000" dirty="0">
                  <a:solidFill>
                    <a:schemeClr val="bg1"/>
                  </a:solidFill>
                  <a:effectLst/>
                  <a:latin typeface="Roboto" panose="02000000000000000000" pitchFamily="2" charset="0"/>
                  <a:ea typeface="Roboto" panose="02000000000000000000" pitchFamily="2" charset="0"/>
                  <a:cs typeface="Roboto" panose="02000000000000000000" pitchFamily="2" charset="0"/>
                </a:rPr>
                <a:t>Their goal is to understand your family and offer ideas</a:t>
              </a:r>
            </a:p>
          </p:txBody>
        </p:sp>
      </p:grpSp>
      <p:grpSp>
        <p:nvGrpSpPr>
          <p:cNvPr id="3001" name="Google Shape;3001;p44"/>
          <p:cNvGrpSpPr/>
          <p:nvPr/>
        </p:nvGrpSpPr>
        <p:grpSpPr>
          <a:xfrm>
            <a:off x="3345577" y="4396061"/>
            <a:ext cx="2549203" cy="611045"/>
            <a:chOff x="540632" y="4056137"/>
            <a:chExt cx="2305699" cy="804078"/>
          </a:xfrm>
        </p:grpSpPr>
        <p:sp>
          <p:nvSpPr>
            <p:cNvPr id="3002" name="Google Shape;3002;p44"/>
            <p:cNvSpPr txBox="1"/>
            <p:nvPr/>
          </p:nvSpPr>
          <p:spPr>
            <a:xfrm>
              <a:off x="540632" y="4056137"/>
              <a:ext cx="2289300" cy="260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dirty="0">
                  <a:solidFill>
                    <a:schemeClr val="lt1"/>
                  </a:solidFill>
                  <a:latin typeface="Roboto" panose="02000000000000000000" pitchFamily="2" charset="0"/>
                  <a:ea typeface="Roboto" panose="02000000000000000000" pitchFamily="2" charset="0"/>
                  <a:cs typeface="Roboto" panose="02000000000000000000" pitchFamily="2" charset="0"/>
                  <a:sym typeface="Fira Sans Extra Condensed Medium"/>
                </a:rPr>
                <a:t>What if my child misses school?</a:t>
              </a:r>
              <a:endParaRPr sz="1200" b="1" dirty="0">
                <a:solidFill>
                  <a:schemeClr val="lt1"/>
                </a:solidFill>
                <a:latin typeface="Roboto" panose="02000000000000000000" pitchFamily="2" charset="0"/>
                <a:ea typeface="Roboto" panose="02000000000000000000" pitchFamily="2" charset="0"/>
                <a:cs typeface="Roboto" panose="02000000000000000000" pitchFamily="2" charset="0"/>
                <a:sym typeface="Fira Sans Extra Condensed Medium"/>
              </a:endParaRPr>
            </a:p>
          </p:txBody>
        </p:sp>
        <p:sp>
          <p:nvSpPr>
            <p:cNvPr id="3003" name="Google Shape;3003;p44"/>
            <p:cNvSpPr txBox="1"/>
            <p:nvPr/>
          </p:nvSpPr>
          <p:spPr>
            <a:xfrm>
              <a:off x="557031" y="4294382"/>
              <a:ext cx="2289300" cy="565833"/>
            </a:xfrm>
            <a:prstGeom prst="rect">
              <a:avLst/>
            </a:prstGeom>
            <a:noFill/>
            <a:ln>
              <a:noFill/>
            </a:ln>
          </p:spPr>
          <p:txBody>
            <a:bodyPr spcFirstLastPara="1" wrap="square" lIns="91425" tIns="91425" rIns="91425" bIns="91425" anchor="ctr" anchorCtr="0">
              <a:noAutofit/>
            </a:bodyPr>
            <a:lstStyle/>
            <a:p>
              <a:pPr algn="just">
                <a:lnSpc>
                  <a:spcPct val="107000"/>
                </a:lnSpc>
                <a:spcBef>
                  <a:spcPts val="0"/>
                </a:spcBef>
              </a:pPr>
              <a:r>
                <a:rPr lang="en-GB" sz="1000" dirty="0">
                  <a:solidFill>
                    <a:schemeClr val="bg1"/>
                  </a:solidFill>
                  <a:latin typeface="Roboto" panose="02000000000000000000" pitchFamily="2" charset="0"/>
                  <a:ea typeface="Roboto" panose="02000000000000000000" pitchFamily="2" charset="0"/>
                  <a:cs typeface="Roboto" panose="02000000000000000000" pitchFamily="2" charset="0"/>
                </a:rPr>
                <a:t>A letter can be provided to explain why your child is missing school. </a:t>
              </a:r>
            </a:p>
          </p:txBody>
        </p:sp>
      </p:grpSp>
      <p:grpSp>
        <p:nvGrpSpPr>
          <p:cNvPr id="3004" name="Google Shape;3004;p44"/>
          <p:cNvGrpSpPr/>
          <p:nvPr/>
        </p:nvGrpSpPr>
        <p:grpSpPr>
          <a:xfrm>
            <a:off x="6373591" y="3439675"/>
            <a:ext cx="2719858" cy="1055443"/>
            <a:chOff x="6237371" y="2606861"/>
            <a:chExt cx="2509323" cy="949255"/>
          </a:xfrm>
        </p:grpSpPr>
        <p:sp>
          <p:nvSpPr>
            <p:cNvPr id="3005" name="Google Shape;3005;p44"/>
            <p:cNvSpPr txBox="1"/>
            <p:nvPr/>
          </p:nvSpPr>
          <p:spPr>
            <a:xfrm>
              <a:off x="6237371" y="2606861"/>
              <a:ext cx="2509323" cy="260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dirty="0">
                  <a:solidFill>
                    <a:schemeClr val="lt1"/>
                  </a:solidFill>
                  <a:latin typeface="Roboto" panose="02000000000000000000" pitchFamily="2" charset="0"/>
                  <a:ea typeface="Roboto" panose="02000000000000000000" pitchFamily="2" charset="0"/>
                  <a:cs typeface="Roboto" panose="02000000000000000000" pitchFamily="2" charset="0"/>
                  <a:sym typeface="Fira Sans Extra Condensed Medium"/>
                </a:rPr>
                <a:t>How is Family Space linked to the social care plan for my child?</a:t>
              </a:r>
              <a:endParaRPr sz="1200" b="1" dirty="0">
                <a:solidFill>
                  <a:schemeClr val="lt1"/>
                </a:solidFill>
                <a:latin typeface="Roboto" panose="02000000000000000000" pitchFamily="2" charset="0"/>
                <a:ea typeface="Roboto" panose="02000000000000000000" pitchFamily="2" charset="0"/>
                <a:cs typeface="Roboto" panose="02000000000000000000" pitchFamily="2" charset="0"/>
                <a:sym typeface="Fira Sans Extra Condensed Medium"/>
              </a:endParaRPr>
            </a:p>
          </p:txBody>
        </p:sp>
        <p:sp>
          <p:nvSpPr>
            <p:cNvPr id="3006" name="Google Shape;3006;p44"/>
            <p:cNvSpPr txBox="1"/>
            <p:nvPr/>
          </p:nvSpPr>
          <p:spPr>
            <a:xfrm>
              <a:off x="6368997" y="3051216"/>
              <a:ext cx="2289300" cy="504900"/>
            </a:xfrm>
            <a:prstGeom prst="rect">
              <a:avLst/>
            </a:prstGeom>
            <a:noFill/>
            <a:ln>
              <a:noFill/>
            </a:ln>
          </p:spPr>
          <p:txBody>
            <a:bodyPr spcFirstLastPara="1" wrap="square" lIns="91425" tIns="91425" rIns="91425" bIns="91425" anchor="ctr" anchorCtr="0">
              <a:noAutofit/>
            </a:bodyPr>
            <a:lstStyle/>
            <a:p>
              <a:pPr marL="0" lvl="0" indent="0" algn="just" rtl="0">
                <a:spcBef>
                  <a:spcPts val="0"/>
                </a:spcBef>
                <a:spcAft>
                  <a:spcPts val="0"/>
                </a:spcAft>
                <a:buNone/>
              </a:pPr>
              <a:endParaRPr lang="en-GB" sz="1000" dirty="0">
                <a:solidFill>
                  <a:schemeClr val="lt1"/>
                </a:solidFill>
                <a:latin typeface="Roboto" panose="02000000000000000000" pitchFamily="2" charset="0"/>
                <a:ea typeface="Roboto" panose="02000000000000000000" pitchFamily="2" charset="0"/>
                <a:cs typeface="Roboto" panose="02000000000000000000" pitchFamily="2" charset="0"/>
                <a:sym typeface="Roboto"/>
              </a:endParaRPr>
            </a:p>
            <a:p>
              <a:pPr marL="0" lvl="0" indent="0" algn="just" rtl="0">
                <a:spcBef>
                  <a:spcPts val="0"/>
                </a:spcBef>
                <a:spcAft>
                  <a:spcPts val="0"/>
                </a:spcAft>
                <a:buNone/>
              </a:pPr>
              <a:r>
                <a:rPr lang="en-GB" sz="1000" dirty="0">
                  <a:solidFill>
                    <a:schemeClr val="lt1"/>
                  </a:solidFill>
                  <a:latin typeface="Roboto" panose="02000000000000000000" pitchFamily="2" charset="0"/>
                  <a:ea typeface="Roboto" panose="02000000000000000000" pitchFamily="2" charset="0"/>
                  <a:cs typeface="Roboto" panose="02000000000000000000" pitchFamily="2" charset="0"/>
                  <a:sym typeface="Roboto"/>
                </a:rPr>
                <a:t>Family Space fits in your support plan. You will continue seeing your allocated worker outside of Family Space. After each session, we send you a summary letter, which is recorded on your child’s file.</a:t>
              </a:r>
            </a:p>
          </p:txBody>
        </p:sp>
      </p:grpSp>
      <p:sp>
        <p:nvSpPr>
          <p:cNvPr id="15" name="Rectangle 14">
            <a:extLst>
              <a:ext uri="{FF2B5EF4-FFF2-40B4-BE49-F238E27FC236}">
                <a16:creationId xmlns:a16="http://schemas.microsoft.com/office/drawing/2014/main" id="{678A1A10-AF63-1E42-2B25-E4E9A91F9676}"/>
              </a:ext>
            </a:extLst>
          </p:cNvPr>
          <p:cNvSpPr/>
          <p:nvPr/>
        </p:nvSpPr>
        <p:spPr>
          <a:xfrm>
            <a:off x="167737" y="3340101"/>
            <a:ext cx="2595657" cy="1074407"/>
          </a:xfrm>
          <a:prstGeom prst="rect">
            <a:avLst/>
          </a:prstGeom>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lang="en-GB" dirty="0">
              <a:latin typeface="Roboto" panose="02000000000000000000" pitchFamily="2" charset="0"/>
              <a:ea typeface="Roboto" panose="02000000000000000000" pitchFamily="2" charset="0"/>
              <a:cs typeface="Roboto" panose="02000000000000000000" pitchFamily="2" charset="0"/>
            </a:endParaRPr>
          </a:p>
        </p:txBody>
      </p:sp>
      <p:sp>
        <p:nvSpPr>
          <p:cNvPr id="23" name="Google Shape;3005;p44">
            <a:extLst>
              <a:ext uri="{FF2B5EF4-FFF2-40B4-BE49-F238E27FC236}">
                <a16:creationId xmlns:a16="http://schemas.microsoft.com/office/drawing/2014/main" id="{7A9C0691-7806-628F-413A-83F6374EE575}"/>
              </a:ext>
            </a:extLst>
          </p:cNvPr>
          <p:cNvSpPr txBox="1"/>
          <p:nvPr/>
        </p:nvSpPr>
        <p:spPr>
          <a:xfrm>
            <a:off x="130231" y="3321390"/>
            <a:ext cx="2719858" cy="289863"/>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b="1" dirty="0">
                <a:solidFill>
                  <a:schemeClr val="lt1"/>
                </a:solidFill>
                <a:latin typeface="Roboto" panose="02000000000000000000" pitchFamily="2" charset="0"/>
                <a:ea typeface="Roboto" panose="02000000000000000000" pitchFamily="2" charset="0"/>
                <a:cs typeface="Roboto" panose="02000000000000000000" pitchFamily="2" charset="0"/>
                <a:sym typeface="Fira Sans Extra Condensed Medium"/>
              </a:rPr>
              <a:t>Who comes?</a:t>
            </a:r>
            <a:endParaRPr sz="1200" b="1" dirty="0">
              <a:solidFill>
                <a:schemeClr val="lt1"/>
              </a:solidFill>
              <a:latin typeface="Roboto" panose="02000000000000000000" pitchFamily="2" charset="0"/>
              <a:ea typeface="Roboto" panose="02000000000000000000" pitchFamily="2" charset="0"/>
              <a:cs typeface="Roboto" panose="02000000000000000000" pitchFamily="2" charset="0"/>
              <a:sym typeface="Fira Sans Extra Condensed Medium"/>
            </a:endParaRPr>
          </a:p>
        </p:txBody>
      </p:sp>
      <p:sp>
        <p:nvSpPr>
          <p:cNvPr id="24" name="Google Shape;3003;p44">
            <a:extLst>
              <a:ext uri="{FF2B5EF4-FFF2-40B4-BE49-F238E27FC236}">
                <a16:creationId xmlns:a16="http://schemas.microsoft.com/office/drawing/2014/main" id="{1C162B92-97FD-4D39-CD3D-50173EEB86E4}"/>
              </a:ext>
            </a:extLst>
          </p:cNvPr>
          <p:cNvSpPr txBox="1"/>
          <p:nvPr/>
        </p:nvSpPr>
        <p:spPr>
          <a:xfrm>
            <a:off x="183076" y="3629519"/>
            <a:ext cx="2580318" cy="659743"/>
          </a:xfrm>
          <a:prstGeom prst="rect">
            <a:avLst/>
          </a:prstGeom>
          <a:noFill/>
          <a:ln>
            <a:noFill/>
          </a:ln>
        </p:spPr>
        <p:txBody>
          <a:bodyPr spcFirstLastPara="1" wrap="square" lIns="91425" tIns="91425" rIns="91425" bIns="91425" anchor="ctr" anchorCtr="0">
            <a:noAutofit/>
          </a:bodyPr>
          <a:lstStyle/>
          <a:p>
            <a:pPr algn="just">
              <a:lnSpc>
                <a:spcPct val="107000"/>
              </a:lnSpc>
              <a:spcBef>
                <a:spcPts val="0"/>
              </a:spcBef>
            </a:pPr>
            <a:r>
              <a:rPr lang="en-GB" sz="1000" dirty="0">
                <a:solidFill>
                  <a:schemeClr val="bg1"/>
                </a:solidFill>
                <a:latin typeface="Roboto" panose="02000000000000000000" pitchFamily="2" charset="0"/>
                <a:ea typeface="Roboto" panose="02000000000000000000" pitchFamily="2" charset="0"/>
                <a:cs typeface="Roboto" panose="02000000000000000000" pitchFamily="2" charset="0"/>
              </a:rPr>
              <a:t>We will make a plan with you about who from your family or community you would like to join. Your allocated worker will also be present. </a:t>
            </a:r>
          </a:p>
        </p:txBody>
      </p:sp>
      <p:pic>
        <p:nvPicPr>
          <p:cNvPr id="2" name="Picture 1" descr="Graphical user interface, application, Word&#10;&#10;Description automatically generated">
            <a:extLst>
              <a:ext uri="{FF2B5EF4-FFF2-40B4-BE49-F238E27FC236}">
                <a16:creationId xmlns:a16="http://schemas.microsoft.com/office/drawing/2014/main" id="{5D8C645A-8FCF-906F-E535-F9993BEBF845}"/>
              </a:ext>
            </a:extLst>
          </p:cNvPr>
          <p:cNvPicPr>
            <a:picLocks noChangeAspect="1"/>
          </p:cNvPicPr>
          <p:nvPr/>
        </p:nvPicPr>
        <p:blipFill rotWithShape="1">
          <a:blip r:embed="rId3"/>
          <a:srcRect l="26479" t="41305" r="21228" b="37600"/>
          <a:stretch/>
        </p:blipFill>
        <p:spPr bwMode="auto">
          <a:xfrm>
            <a:off x="3071350" y="1439662"/>
            <a:ext cx="3017203" cy="1205115"/>
          </a:xfrm>
          <a:prstGeom prst="rect">
            <a:avLst/>
          </a:prstGeom>
          <a:ln>
            <a:noFill/>
          </a:ln>
          <a:extLst>
            <a:ext uri="{53640926-AAD7-44D8-BBD7-CCE9431645EC}">
              <a14:shadowObscured xmlns:a14="http://schemas.microsoft.com/office/drawing/2010/main"/>
            </a:ext>
          </a:extLst>
        </p:spPr>
      </p:pic>
      <p:pic>
        <p:nvPicPr>
          <p:cNvPr id="4" name="Picture 3" descr="A picture containing text, clock&#10;&#10;Description automatically generated">
            <a:extLst>
              <a:ext uri="{FF2B5EF4-FFF2-40B4-BE49-F238E27FC236}">
                <a16:creationId xmlns:a16="http://schemas.microsoft.com/office/drawing/2014/main" id="{B2813DD0-8884-80B4-222E-452C3577CE82}"/>
              </a:ext>
            </a:extLst>
          </p:cNvPr>
          <p:cNvPicPr>
            <a:picLocks noChangeAspect="1"/>
          </p:cNvPicPr>
          <p:nvPr/>
        </p:nvPicPr>
        <p:blipFill>
          <a:blip r:embed="rId4"/>
          <a:stretch>
            <a:fillRect/>
          </a:stretch>
        </p:blipFill>
        <p:spPr>
          <a:xfrm>
            <a:off x="8329184" y="884303"/>
            <a:ext cx="672828" cy="672828"/>
          </a:xfrm>
          <a:prstGeom prst="rect">
            <a:avLst/>
          </a:prstGeom>
        </p:spPr>
      </p:pic>
      <p:sp>
        <p:nvSpPr>
          <p:cNvPr id="5" name="Google Shape;2991;p44">
            <a:extLst>
              <a:ext uri="{FF2B5EF4-FFF2-40B4-BE49-F238E27FC236}">
                <a16:creationId xmlns:a16="http://schemas.microsoft.com/office/drawing/2014/main" id="{F96840A0-2C90-1555-8364-4E6A467DDC82}"/>
              </a:ext>
            </a:extLst>
          </p:cNvPr>
          <p:cNvSpPr txBox="1"/>
          <p:nvPr/>
        </p:nvSpPr>
        <p:spPr>
          <a:xfrm>
            <a:off x="6530114" y="1164787"/>
            <a:ext cx="1993193" cy="248401"/>
          </a:xfrm>
          <a:prstGeom prst="rect">
            <a:avLst/>
          </a:prstGeom>
          <a:noFill/>
          <a:ln>
            <a:noFill/>
          </a:ln>
        </p:spPr>
        <p:txBody>
          <a:bodyPr spcFirstLastPara="1" wrap="square" lIns="91425" tIns="91425" rIns="91425" bIns="91425" anchor="ctr" anchorCtr="0">
            <a:noAutofit/>
          </a:bodyPr>
          <a:lstStyle/>
          <a:p>
            <a:pPr>
              <a:lnSpc>
                <a:spcPct val="107000"/>
              </a:lnSpc>
              <a:spcAft>
                <a:spcPts val="800"/>
              </a:spcAft>
            </a:pPr>
            <a:r>
              <a:rPr lang="en-GB" sz="1200" b="1" dirty="0">
                <a:solidFill>
                  <a:schemeClr val="bg2"/>
                </a:solidFill>
                <a:effectLst/>
                <a:latin typeface="Roboto" panose="02000000000000000000" pitchFamily="2" charset="0"/>
                <a:ea typeface="Roboto" panose="02000000000000000000" pitchFamily="2" charset="0"/>
                <a:cs typeface="Roboto" panose="02000000000000000000" pitchFamily="2" charset="0"/>
              </a:rPr>
              <a:t>Scan for directions </a:t>
            </a:r>
            <a:r>
              <a:rPr lang="en-GB" sz="1200" b="1" dirty="0">
                <a:solidFill>
                  <a:schemeClr val="bg2"/>
                </a:solidFill>
                <a:effectLst/>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a:t>
            </a:r>
            <a:endParaRPr lang="en-GB" sz="1200" b="1" dirty="0">
              <a:solidFill>
                <a:schemeClr val="bg2"/>
              </a:solidFill>
              <a:latin typeface="Roboto" panose="02000000000000000000" pitchFamily="2" charset="0"/>
              <a:ea typeface="Roboto" panose="02000000000000000000" pitchFamily="2" charset="0"/>
              <a:cs typeface="Roboto" panose="02000000000000000000" pitchFamily="2" charset="0"/>
            </a:endParaRPr>
          </a:p>
        </p:txBody>
      </p:sp>
      <p:pic>
        <p:nvPicPr>
          <p:cNvPr id="1026" name="Picture 1">
            <a:extLst>
              <a:ext uri="{FF2B5EF4-FFF2-40B4-BE49-F238E27FC236}">
                <a16:creationId xmlns:a16="http://schemas.microsoft.com/office/drawing/2014/main" id="{068235B2-816B-839C-DB13-881FC267C38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9301" t="15984" r="35022" b="9082"/>
          <a:stretch/>
        </p:blipFill>
        <p:spPr bwMode="auto">
          <a:xfrm>
            <a:off x="8309844" y="202894"/>
            <a:ext cx="711509" cy="441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Content Placeholder 3" descr="family space sign">
            <a:extLst>
              <a:ext uri="{FF2B5EF4-FFF2-40B4-BE49-F238E27FC236}">
                <a16:creationId xmlns:a16="http://schemas.microsoft.com/office/drawing/2014/main" id="{E521300E-DF1F-5050-86AE-7E31EA0AA90A}"/>
              </a:ext>
            </a:extLst>
          </p:cNvPr>
          <p:cNvPicPr>
            <a:picLocks noChangeAspect="1"/>
          </p:cNvPicPr>
          <p:nvPr/>
        </p:nvPicPr>
        <p:blipFill>
          <a:blip r:embed="rId6"/>
          <a:stretch>
            <a:fillRect/>
          </a:stretch>
        </p:blipFill>
        <p:spPr>
          <a:xfrm>
            <a:off x="6497377" y="114419"/>
            <a:ext cx="757246" cy="757246"/>
          </a:xfrm>
          <a:prstGeom prst="rect">
            <a:avLst/>
          </a:prstGeom>
        </p:spPr>
      </p:pic>
      <p:sp>
        <p:nvSpPr>
          <p:cNvPr id="6" name="Google Shape;2991;p44">
            <a:extLst>
              <a:ext uri="{FF2B5EF4-FFF2-40B4-BE49-F238E27FC236}">
                <a16:creationId xmlns:a16="http://schemas.microsoft.com/office/drawing/2014/main" id="{4B150706-6896-CE65-5876-5862821EC847}"/>
              </a:ext>
            </a:extLst>
          </p:cNvPr>
          <p:cNvSpPr txBox="1"/>
          <p:nvPr/>
        </p:nvSpPr>
        <p:spPr>
          <a:xfrm>
            <a:off x="4004098" y="1059149"/>
            <a:ext cx="1993193" cy="471281"/>
          </a:xfrm>
          <a:prstGeom prst="rect">
            <a:avLst/>
          </a:prstGeom>
          <a:noFill/>
          <a:ln>
            <a:noFill/>
          </a:ln>
        </p:spPr>
        <p:txBody>
          <a:bodyPr spcFirstLastPara="1" wrap="square" lIns="91425" tIns="91425" rIns="91425" bIns="91425" anchor="ctr" anchorCtr="0">
            <a:noAutofit/>
          </a:bodyPr>
          <a:lstStyle/>
          <a:p>
            <a:pPr>
              <a:lnSpc>
                <a:spcPct val="107000"/>
              </a:lnSpc>
              <a:spcAft>
                <a:spcPts val="800"/>
              </a:spcAft>
            </a:pPr>
            <a:r>
              <a:rPr lang="en-GB" b="1" dirty="0">
                <a:solidFill>
                  <a:schemeClr val="bg2"/>
                </a:solidFill>
                <a:effectLst/>
                <a:latin typeface="Roboto" panose="02000000000000000000" pitchFamily="2" charset="0"/>
                <a:ea typeface="Roboto" panose="02000000000000000000" pitchFamily="2" charset="0"/>
                <a:cs typeface="Roboto" panose="02000000000000000000" pitchFamily="2" charset="0"/>
              </a:rPr>
              <a:t>The Room</a:t>
            </a:r>
            <a:endParaRPr lang="en-GB" b="1" dirty="0">
              <a:solidFill>
                <a:schemeClr val="bg2"/>
              </a:solidFill>
              <a:latin typeface="Roboto" panose="02000000000000000000" pitchFamily="2" charset="0"/>
              <a:ea typeface="Roboto" panose="02000000000000000000" pitchFamily="2" charset="0"/>
              <a:cs typeface="Roboto" panose="02000000000000000000" pitchFamily="2" charset="0"/>
            </a:endParaRPr>
          </a:p>
        </p:txBody>
      </p:sp>
      <p:pic>
        <p:nvPicPr>
          <p:cNvPr id="7" name="Picture 6">
            <a:extLst>
              <a:ext uri="{FF2B5EF4-FFF2-40B4-BE49-F238E27FC236}">
                <a16:creationId xmlns:a16="http://schemas.microsoft.com/office/drawing/2014/main" id="{C722CEDB-05B7-D22D-E58B-5CA2CE2DD37B}"/>
              </a:ext>
            </a:extLst>
          </p:cNvPr>
          <p:cNvPicPr>
            <a:picLocks noChangeAspect="1"/>
          </p:cNvPicPr>
          <p:nvPr/>
        </p:nvPicPr>
        <p:blipFill rotWithShape="1">
          <a:blip r:embed="rId7">
            <a:extLst>
              <a:ext uri="{28A0092B-C50C-407E-A947-70E740481C1C}">
                <a14:useLocalDpi xmlns:a14="http://schemas.microsoft.com/office/drawing/2010/main" val="0"/>
              </a:ext>
            </a:extLst>
          </a:blip>
          <a:srcRect l="74929"/>
          <a:stretch/>
        </p:blipFill>
        <p:spPr bwMode="auto">
          <a:xfrm>
            <a:off x="7542179" y="78064"/>
            <a:ext cx="668766" cy="56617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01563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84B70D5-875B-433D-BDBD-1522A85D6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9DB13BF-E3AD-9B07-CB6C-6BC57EADE374}"/>
              </a:ext>
            </a:extLst>
          </p:cNvPr>
          <p:cNvSpPr txBox="1"/>
          <p:nvPr/>
        </p:nvSpPr>
        <p:spPr>
          <a:xfrm>
            <a:off x="2070649" y="127292"/>
            <a:ext cx="5002701" cy="1088068"/>
          </a:xfrm>
          <a:prstGeom prst="rect">
            <a:avLst/>
          </a:prstGeom>
        </p:spPr>
        <p:txBody>
          <a:bodyPr vert="horz" lIns="91440" tIns="45720" rIns="91440" bIns="45720" rtlCol="0" anchor="b">
            <a:normAutofit/>
          </a:bodyPr>
          <a:lstStyle/>
          <a:p>
            <a:pPr>
              <a:lnSpc>
                <a:spcPct val="85000"/>
              </a:lnSpc>
              <a:spcBef>
                <a:spcPct val="0"/>
              </a:spcBef>
              <a:spcAft>
                <a:spcPts val="600"/>
              </a:spcAft>
            </a:pPr>
            <a:r>
              <a:rPr lang="en-US" sz="3700" kern="1200" spc="-50" dirty="0">
                <a:solidFill>
                  <a:schemeClr val="tx1">
                    <a:lumMod val="75000"/>
                    <a:lumOff val="25000"/>
                  </a:schemeClr>
                </a:solidFill>
                <a:latin typeface="+mj-lt"/>
                <a:ea typeface="+mj-ea"/>
                <a:cs typeface="+mj-cs"/>
              </a:rPr>
              <a:t>Consent &amp; Confidentiality </a:t>
            </a:r>
          </a:p>
        </p:txBody>
      </p:sp>
      <p:cxnSp>
        <p:nvCxnSpPr>
          <p:cNvPr id="12" name="Straight Connector 11">
            <a:extLst>
              <a:ext uri="{FF2B5EF4-FFF2-40B4-BE49-F238E27FC236}">
                <a16:creationId xmlns:a16="http://schemas.microsoft.com/office/drawing/2014/main" id="{C947DF4A-614C-4B4C-8B80-E5B9D8E8CF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19107" y="1564277"/>
            <a:ext cx="267462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8D5A8D3-5084-4DC2-AC33-ABA3CF21AAC0}"/>
              </a:ext>
            </a:extLst>
          </p:cNvPr>
          <p:cNvSpPr txBox="1"/>
          <p:nvPr/>
        </p:nvSpPr>
        <p:spPr>
          <a:xfrm>
            <a:off x="798163" y="1614140"/>
            <a:ext cx="7647168" cy="2919685"/>
          </a:xfrm>
          <a:prstGeom prst="rect">
            <a:avLst/>
          </a:prstGeom>
        </p:spPr>
        <p:txBody>
          <a:bodyPr vert="horz" lIns="0" tIns="45720" rIns="0" bIns="45720" rtlCol="0">
            <a:normAutofit/>
          </a:bodyPr>
          <a:lstStyle/>
          <a:p>
            <a:pPr marL="285750" indent="-285750">
              <a:lnSpc>
                <a:spcPct val="90000"/>
              </a:lnSpc>
              <a:spcAft>
                <a:spcPts val="600"/>
              </a:spcAft>
              <a:buClr>
                <a:schemeClr val="accent1"/>
              </a:buClr>
              <a:buFont typeface="Wingdings" panose="05000000000000000000" pitchFamily="2" charset="2"/>
              <a:buChar char="q"/>
            </a:pPr>
            <a:r>
              <a:rPr lang="en-US" sz="1200" kern="1200" dirty="0">
                <a:solidFill>
                  <a:schemeClr val="tx1">
                    <a:lumMod val="75000"/>
                    <a:lumOff val="25000"/>
                  </a:schemeClr>
                </a:solidFill>
                <a:latin typeface="+mn-lt"/>
                <a:ea typeface="+mn-ea"/>
                <a:cs typeface="+mn-cs"/>
              </a:rPr>
              <a:t>I understand that Family Space is not Family Therapy but that it is led by a Qualified Family Therapist and that the team will use a therapeutic approach to try and help my family. </a:t>
            </a:r>
          </a:p>
          <a:p>
            <a:pPr marL="285750" indent="-285750">
              <a:lnSpc>
                <a:spcPct val="90000"/>
              </a:lnSpc>
              <a:spcAft>
                <a:spcPts val="600"/>
              </a:spcAft>
              <a:buClr>
                <a:schemeClr val="accent1"/>
              </a:buClr>
              <a:buFont typeface="Wingdings" panose="05000000000000000000" pitchFamily="2" charset="2"/>
              <a:buChar char="q"/>
            </a:pPr>
            <a:r>
              <a:rPr lang="en-US" sz="1200" kern="1200" dirty="0">
                <a:solidFill>
                  <a:schemeClr val="tx1">
                    <a:lumMod val="75000"/>
                    <a:lumOff val="25000"/>
                  </a:schemeClr>
                </a:solidFill>
                <a:latin typeface="+mn-lt"/>
                <a:ea typeface="+mn-ea"/>
                <a:cs typeface="+mn-cs"/>
              </a:rPr>
              <a:t>I understand that Family Space is part of Children Services and that the Reflecting Team are employed in Children Services in various roles: Social Workers, Family Therapy Trainees, Parenting Workers, Early Help Workers, Counsellors, Personal Advisors, and so on. </a:t>
            </a:r>
          </a:p>
          <a:p>
            <a:pPr marL="285750" indent="-285750">
              <a:lnSpc>
                <a:spcPct val="90000"/>
              </a:lnSpc>
              <a:spcAft>
                <a:spcPts val="600"/>
              </a:spcAft>
              <a:buClr>
                <a:schemeClr val="accent1"/>
              </a:buClr>
              <a:buFont typeface="Wingdings" panose="05000000000000000000" pitchFamily="2" charset="2"/>
              <a:buChar char="q"/>
            </a:pPr>
            <a:r>
              <a:rPr lang="en-US" sz="1200" kern="1200" dirty="0">
                <a:solidFill>
                  <a:schemeClr val="tx1">
                    <a:lumMod val="75000"/>
                    <a:lumOff val="25000"/>
                  </a:schemeClr>
                </a:solidFill>
                <a:latin typeface="+mn-lt"/>
                <a:ea typeface="+mn-ea"/>
                <a:cs typeface="+mn-cs"/>
              </a:rPr>
              <a:t>I understand that Family Space is an intervention offered as part of the Social Care Plan and legal framework my child and family are supported within (i.e., Child in Need Plan, Child Protection Plan, Child Looked After Plan) that is led by my Allocated Worker.</a:t>
            </a:r>
          </a:p>
          <a:p>
            <a:pPr marL="285750" indent="-285750">
              <a:lnSpc>
                <a:spcPct val="90000"/>
              </a:lnSpc>
              <a:spcAft>
                <a:spcPts val="600"/>
              </a:spcAft>
              <a:buClr>
                <a:schemeClr val="accent1"/>
              </a:buClr>
              <a:buFont typeface="Wingdings" panose="05000000000000000000" pitchFamily="2" charset="2"/>
              <a:buChar char="q"/>
            </a:pPr>
            <a:r>
              <a:rPr lang="en-US" sz="1200" kern="1200" dirty="0">
                <a:solidFill>
                  <a:schemeClr val="tx1">
                    <a:lumMod val="75000"/>
                    <a:lumOff val="25000"/>
                  </a:schemeClr>
                </a:solidFill>
                <a:latin typeface="+mn-lt"/>
                <a:ea typeface="+mn-ea"/>
                <a:cs typeface="+mn-cs"/>
              </a:rPr>
              <a:t>I agree that we have discussed confidentiality. I understand that Family Space have a duty to share information with professionals if they have significant worries about someone’s safety, and that this can be done without my consent. I also understand that information may be shared about what happens in Family Space with </a:t>
            </a:r>
          </a:p>
          <a:p>
            <a:pPr>
              <a:lnSpc>
                <a:spcPct val="90000"/>
              </a:lnSpc>
              <a:spcAft>
                <a:spcPts val="600"/>
              </a:spcAft>
              <a:buClr>
                <a:schemeClr val="accent1"/>
              </a:buClr>
            </a:pPr>
            <a:endParaRPr lang="en-US" sz="1200" kern="1200" dirty="0">
              <a:solidFill>
                <a:schemeClr val="tx1">
                  <a:lumMod val="75000"/>
                  <a:lumOff val="25000"/>
                </a:schemeClr>
              </a:solidFill>
              <a:latin typeface="+mn-lt"/>
              <a:ea typeface="+mn-ea"/>
              <a:cs typeface="+mn-cs"/>
            </a:endParaRPr>
          </a:p>
          <a:p>
            <a:pPr>
              <a:lnSpc>
                <a:spcPct val="90000"/>
              </a:lnSpc>
              <a:spcAft>
                <a:spcPts val="600"/>
              </a:spcAft>
              <a:buClr>
                <a:schemeClr val="accent1"/>
              </a:buClr>
            </a:pPr>
            <a:r>
              <a:rPr lang="en-US" sz="1200" kern="1200" dirty="0">
                <a:solidFill>
                  <a:schemeClr val="tx1">
                    <a:lumMod val="75000"/>
                    <a:lumOff val="25000"/>
                  </a:schemeClr>
                </a:solidFill>
                <a:latin typeface="+mn-lt"/>
                <a:ea typeface="+mn-ea"/>
                <a:cs typeface="+mn-cs"/>
              </a:rPr>
              <a:t>Parent/Carer Name: ………………………………………………………….       Allocated Worker Name: ………………………………………….</a:t>
            </a:r>
          </a:p>
          <a:p>
            <a:pPr>
              <a:lnSpc>
                <a:spcPct val="90000"/>
              </a:lnSpc>
              <a:spcAft>
                <a:spcPts val="600"/>
              </a:spcAft>
              <a:buClr>
                <a:schemeClr val="accent1"/>
              </a:buClr>
            </a:pPr>
            <a:r>
              <a:rPr lang="en-US" sz="1200" kern="1200" dirty="0">
                <a:solidFill>
                  <a:schemeClr val="tx1">
                    <a:lumMod val="75000"/>
                    <a:lumOff val="25000"/>
                  </a:schemeClr>
                </a:solidFill>
                <a:latin typeface="+mn-lt"/>
                <a:ea typeface="+mn-ea"/>
                <a:cs typeface="+mn-cs"/>
              </a:rPr>
              <a:t>Signature: ………………………………………………………….                         Signature: …………………………………………………………………</a:t>
            </a:r>
          </a:p>
        </p:txBody>
      </p:sp>
      <p:sp>
        <p:nvSpPr>
          <p:cNvPr id="14" name="Rectangle 13">
            <a:extLst>
              <a:ext uri="{FF2B5EF4-FFF2-40B4-BE49-F238E27FC236}">
                <a16:creationId xmlns:a16="http://schemas.microsoft.com/office/drawing/2014/main" id="{1E299956-A9E7-4FC1-A0B1-D590CA973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4750737"/>
            <a:ext cx="9143989"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17FC539C-B783-4B03-9F9E-D13430F3F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3F6225ED-9CAE-E4CF-CCFE-7A570DB2B093}"/>
              </a:ext>
            </a:extLst>
          </p:cNvPr>
          <p:cNvSpPr txBox="1"/>
          <p:nvPr/>
        </p:nvSpPr>
        <p:spPr>
          <a:xfrm>
            <a:off x="550273" y="1302667"/>
            <a:ext cx="1255363" cy="261610"/>
          </a:xfrm>
          <a:prstGeom prst="rect">
            <a:avLst/>
          </a:prstGeom>
          <a:noFill/>
        </p:spPr>
        <p:txBody>
          <a:bodyPr wrap="square" rtlCol="0">
            <a:spAutoFit/>
          </a:bodyPr>
          <a:lstStyle/>
          <a:p>
            <a:r>
              <a:rPr lang="en-GB" sz="1100" dirty="0"/>
              <a:t>Please tick:</a:t>
            </a:r>
            <a:endParaRPr lang="en-GB" dirty="0"/>
          </a:p>
        </p:txBody>
      </p:sp>
    </p:spTree>
    <p:extLst>
      <p:ext uri="{BB962C8B-B14F-4D97-AF65-F5344CB8AC3E}">
        <p14:creationId xmlns:p14="http://schemas.microsoft.com/office/powerpoint/2010/main" val="217440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817CEE-AD53-A139-D3AF-3A1F3A39AAF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424BEEF-561B-0466-9415-406FF7A0E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4FB2E1D-C116-C703-4684-4FB52C853883}"/>
              </a:ext>
            </a:extLst>
          </p:cNvPr>
          <p:cNvSpPr txBox="1"/>
          <p:nvPr/>
        </p:nvSpPr>
        <p:spPr>
          <a:xfrm>
            <a:off x="5894613" y="476209"/>
            <a:ext cx="2767693" cy="1088068"/>
          </a:xfrm>
          <a:prstGeom prst="rect">
            <a:avLst/>
          </a:prstGeom>
        </p:spPr>
        <p:txBody>
          <a:bodyPr vert="horz" lIns="91440" tIns="45720" rIns="91440" bIns="45720" rtlCol="0" anchor="b">
            <a:normAutofit/>
          </a:bodyPr>
          <a:lstStyle/>
          <a:p>
            <a:pPr>
              <a:lnSpc>
                <a:spcPct val="85000"/>
              </a:lnSpc>
              <a:spcBef>
                <a:spcPct val="0"/>
              </a:spcBef>
              <a:spcAft>
                <a:spcPts val="600"/>
              </a:spcAft>
            </a:pPr>
            <a:r>
              <a:rPr lang="en-US" sz="3700" kern="1200" spc="-50">
                <a:solidFill>
                  <a:schemeClr val="tx1">
                    <a:lumMod val="75000"/>
                    <a:lumOff val="25000"/>
                  </a:schemeClr>
                </a:solidFill>
                <a:latin typeface="+mj-lt"/>
                <a:ea typeface="+mj-ea"/>
                <a:cs typeface="+mj-cs"/>
              </a:rPr>
              <a:t>Family Room</a:t>
            </a:r>
          </a:p>
        </p:txBody>
      </p:sp>
      <p:pic>
        <p:nvPicPr>
          <p:cNvPr id="4" name="Picture 3">
            <a:extLst>
              <a:ext uri="{FF2B5EF4-FFF2-40B4-BE49-F238E27FC236}">
                <a16:creationId xmlns:a16="http://schemas.microsoft.com/office/drawing/2014/main" id="{8D717258-F20E-B454-A60D-48D1AF3B0196}"/>
              </a:ext>
            </a:extLst>
          </p:cNvPr>
          <p:cNvPicPr>
            <a:picLocks noChangeAspect="1"/>
          </p:cNvPicPr>
          <p:nvPr/>
        </p:nvPicPr>
        <p:blipFill>
          <a:blip r:embed="rId2"/>
          <a:srcRect l="12075" t="10774" r="25925" b="5816"/>
          <a:stretch/>
        </p:blipFill>
        <p:spPr>
          <a:xfrm>
            <a:off x="475499" y="512107"/>
            <a:ext cx="5182351" cy="3921711"/>
          </a:xfrm>
          <a:prstGeom prst="rect">
            <a:avLst/>
          </a:prstGeom>
        </p:spPr>
      </p:pic>
      <p:cxnSp>
        <p:nvCxnSpPr>
          <p:cNvPr id="12" name="Straight Connector 11">
            <a:extLst>
              <a:ext uri="{FF2B5EF4-FFF2-40B4-BE49-F238E27FC236}">
                <a16:creationId xmlns:a16="http://schemas.microsoft.com/office/drawing/2014/main" id="{482E4D0F-E1B9-EA2B-0001-FF05D66E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19107" y="1564277"/>
            <a:ext cx="267462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F813DED-5349-338A-0118-6A5B3ADB07B7}"/>
              </a:ext>
            </a:extLst>
          </p:cNvPr>
          <p:cNvSpPr txBox="1"/>
          <p:nvPr/>
        </p:nvSpPr>
        <p:spPr>
          <a:xfrm>
            <a:off x="5894613" y="1649185"/>
            <a:ext cx="2767693" cy="2752635"/>
          </a:xfrm>
          <a:prstGeom prst="rect">
            <a:avLst/>
          </a:prstGeom>
        </p:spPr>
        <p:txBody>
          <a:bodyPr vert="horz" lIns="0" tIns="45720" rIns="0" bIns="45720" rtlCol="0">
            <a:normAutofit lnSpcReduction="10000"/>
          </a:bodyPr>
          <a:lstStyle/>
          <a:p>
            <a:pPr>
              <a:lnSpc>
                <a:spcPct val="90000"/>
              </a:lnSpc>
              <a:spcAft>
                <a:spcPts val="600"/>
              </a:spcAft>
              <a:buClr>
                <a:schemeClr val="accent1"/>
              </a:buClr>
              <a:buFont typeface="Calibri" panose="020F0502020204030204" pitchFamily="34" charset="0"/>
            </a:pPr>
            <a:r>
              <a:rPr lang="en-US" kern="1200" dirty="0">
                <a:solidFill>
                  <a:schemeClr val="tx1">
                    <a:lumMod val="75000"/>
                    <a:lumOff val="25000"/>
                  </a:schemeClr>
                </a:solidFill>
                <a:latin typeface="+mn-lt"/>
                <a:ea typeface="+mn-ea"/>
                <a:cs typeface="+mn-cs"/>
              </a:rPr>
              <a:t>The room you will be in whilst you meet with your Allocated Worker and Family Space Practitioner. </a:t>
            </a:r>
          </a:p>
          <a:p>
            <a:pPr>
              <a:lnSpc>
                <a:spcPct val="90000"/>
              </a:lnSpc>
              <a:spcAft>
                <a:spcPts val="600"/>
              </a:spcAft>
              <a:buClr>
                <a:schemeClr val="accent1"/>
              </a:buClr>
              <a:buFont typeface="Calibri" panose="020F0502020204030204" pitchFamily="34" charset="0"/>
            </a:pPr>
            <a:endParaRPr lang="en-US" kern="1200" dirty="0">
              <a:solidFill>
                <a:schemeClr val="tx1">
                  <a:lumMod val="75000"/>
                  <a:lumOff val="25000"/>
                </a:schemeClr>
              </a:solidFill>
              <a:latin typeface="+mn-lt"/>
              <a:ea typeface="+mn-ea"/>
              <a:cs typeface="+mn-cs"/>
            </a:endParaRPr>
          </a:p>
          <a:p>
            <a:pPr>
              <a:lnSpc>
                <a:spcPct val="90000"/>
              </a:lnSpc>
              <a:spcAft>
                <a:spcPts val="600"/>
              </a:spcAft>
              <a:buClr>
                <a:schemeClr val="accent1"/>
              </a:buClr>
            </a:pPr>
            <a:r>
              <a:rPr lang="en-US" kern="1200" dirty="0">
                <a:solidFill>
                  <a:schemeClr val="tx1">
                    <a:lumMod val="75000"/>
                    <a:lumOff val="25000"/>
                  </a:schemeClr>
                </a:solidFill>
                <a:latin typeface="+mn-lt"/>
                <a:ea typeface="+mn-ea"/>
                <a:cs typeface="+mn-cs"/>
              </a:rPr>
              <a:t>We have a range of resources like toys, sensory objects, musical instruments, sand pit, play-do, whiteboard, and so on. </a:t>
            </a:r>
          </a:p>
          <a:p>
            <a:pPr>
              <a:lnSpc>
                <a:spcPct val="90000"/>
              </a:lnSpc>
              <a:spcAft>
                <a:spcPts val="600"/>
              </a:spcAft>
              <a:buClr>
                <a:schemeClr val="accent1"/>
              </a:buClr>
              <a:buFont typeface="Calibri" panose="020F0502020204030204" pitchFamily="34" charset="0"/>
            </a:pPr>
            <a:endParaRPr lang="en-US" kern="1200" dirty="0">
              <a:solidFill>
                <a:schemeClr val="tx1">
                  <a:lumMod val="75000"/>
                  <a:lumOff val="25000"/>
                </a:schemeClr>
              </a:solidFill>
              <a:latin typeface="+mn-lt"/>
              <a:ea typeface="+mn-ea"/>
              <a:cs typeface="+mn-cs"/>
            </a:endParaRPr>
          </a:p>
          <a:p>
            <a:pPr>
              <a:lnSpc>
                <a:spcPct val="90000"/>
              </a:lnSpc>
              <a:spcAft>
                <a:spcPts val="600"/>
              </a:spcAft>
              <a:buClr>
                <a:schemeClr val="accent1"/>
              </a:buClr>
              <a:buFont typeface="Calibri" panose="020F0502020204030204" pitchFamily="34" charset="0"/>
            </a:pPr>
            <a:r>
              <a:rPr lang="en-US" kern="1200" dirty="0">
                <a:solidFill>
                  <a:schemeClr val="tx1">
                    <a:lumMod val="75000"/>
                    <a:lumOff val="25000"/>
                  </a:schemeClr>
                </a:solidFill>
                <a:latin typeface="+mn-lt"/>
                <a:ea typeface="+mn-ea"/>
                <a:cs typeface="+mn-cs"/>
              </a:rPr>
              <a:t>The Reflecting Team are behind the mirror. You can’t see them, but they can see and hear you as you talk. </a:t>
            </a:r>
          </a:p>
          <a:p>
            <a:pPr>
              <a:lnSpc>
                <a:spcPct val="90000"/>
              </a:lnSpc>
              <a:spcAft>
                <a:spcPts val="600"/>
              </a:spcAft>
              <a:buClr>
                <a:schemeClr val="accent1"/>
              </a:buClr>
              <a:buFont typeface="Calibri" panose="020F0502020204030204" pitchFamily="34" charset="0"/>
            </a:pPr>
            <a:endParaRPr lang="en-US" kern="1200" dirty="0">
              <a:solidFill>
                <a:schemeClr val="tx1">
                  <a:lumMod val="75000"/>
                  <a:lumOff val="25000"/>
                </a:schemeClr>
              </a:solidFill>
              <a:latin typeface="+mn-lt"/>
              <a:ea typeface="+mn-ea"/>
              <a:cs typeface="+mn-cs"/>
            </a:endParaRPr>
          </a:p>
        </p:txBody>
      </p:sp>
      <p:sp>
        <p:nvSpPr>
          <p:cNvPr id="14" name="Rectangle 13">
            <a:extLst>
              <a:ext uri="{FF2B5EF4-FFF2-40B4-BE49-F238E27FC236}">
                <a16:creationId xmlns:a16="http://schemas.microsoft.com/office/drawing/2014/main" id="{10595013-5A3D-13B7-FE38-A36B6F248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4750737"/>
            <a:ext cx="9143989"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BC9F4231-6C6E-7D13-82D1-D7F56AE5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346662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77E1DA-3A16-A968-53C5-12FB5B6FADEE}"/>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BB2B8762-61F0-4F1B-9364-D633EE9D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5" name="Rectangle 24">
            <a:extLst>
              <a:ext uri="{FF2B5EF4-FFF2-40B4-BE49-F238E27FC236}">
                <a16:creationId xmlns:a16="http://schemas.microsoft.com/office/drawing/2014/main" id="{E97675C8-1328-460C-9EBF-6B446B67E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26" name="Straight Connector 25">
            <a:extLst>
              <a:ext uri="{FF2B5EF4-FFF2-40B4-BE49-F238E27FC236}">
                <a16:creationId xmlns:a16="http://schemas.microsoft.com/office/drawing/2014/main" id="{514EE78B-AF71-4195-A01B-F1165D923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C6417104-D4C1-4710-9982-2154A7F484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0D67116-E035-B263-5BF4-DC4EB8081EB2}"/>
              </a:ext>
            </a:extLst>
          </p:cNvPr>
          <p:cNvSpPr txBox="1"/>
          <p:nvPr/>
        </p:nvSpPr>
        <p:spPr>
          <a:xfrm>
            <a:off x="475499" y="3412671"/>
            <a:ext cx="8181805" cy="793242"/>
          </a:xfrm>
          <a:prstGeom prst="rect">
            <a:avLst/>
          </a:prstGeom>
        </p:spPr>
        <p:txBody>
          <a:bodyPr vert="horz" lIns="91440" tIns="45720" rIns="91440" bIns="45720" rtlCol="0" anchor="b">
            <a:normAutofit/>
          </a:bodyPr>
          <a:lstStyle/>
          <a:p>
            <a:pPr>
              <a:lnSpc>
                <a:spcPct val="85000"/>
              </a:lnSpc>
              <a:spcBef>
                <a:spcPct val="0"/>
              </a:spcBef>
              <a:spcAft>
                <a:spcPts val="600"/>
              </a:spcAft>
            </a:pPr>
            <a:r>
              <a:rPr lang="en-US" sz="4500" kern="1200" spc="-50">
                <a:solidFill>
                  <a:schemeClr val="tx1">
                    <a:lumMod val="85000"/>
                    <a:lumOff val="15000"/>
                  </a:schemeClr>
                </a:solidFill>
                <a:latin typeface="+mj-lt"/>
                <a:ea typeface="+mj-ea"/>
                <a:cs typeface="+mj-cs"/>
              </a:rPr>
              <a:t>Reflecting Team Room</a:t>
            </a:r>
          </a:p>
        </p:txBody>
      </p:sp>
      <p:pic>
        <p:nvPicPr>
          <p:cNvPr id="3" name="Picture 2" descr="A chair in a room&#10;&#10;Description automatically generated">
            <a:extLst>
              <a:ext uri="{FF2B5EF4-FFF2-40B4-BE49-F238E27FC236}">
                <a16:creationId xmlns:a16="http://schemas.microsoft.com/office/drawing/2014/main" id="{3AAC253E-2149-EC27-74A1-83A9F6F570F1}"/>
              </a:ext>
            </a:extLst>
          </p:cNvPr>
          <p:cNvPicPr>
            <a:picLocks noChangeAspect="1"/>
          </p:cNvPicPr>
          <p:nvPr/>
        </p:nvPicPr>
        <p:blipFill>
          <a:blip r:embed="rId2">
            <a:extLst>
              <a:ext uri="{28A0092B-C50C-407E-A947-70E740481C1C}">
                <a14:useLocalDpi xmlns:a14="http://schemas.microsoft.com/office/drawing/2010/main" val="0"/>
              </a:ext>
            </a:extLst>
          </a:blip>
          <a:srcRect b="1466"/>
          <a:stretch/>
        </p:blipFill>
        <p:spPr>
          <a:xfrm>
            <a:off x="668994" y="480060"/>
            <a:ext cx="3656337" cy="2702052"/>
          </a:xfrm>
          <a:prstGeom prst="rect">
            <a:avLst/>
          </a:prstGeom>
        </p:spPr>
      </p:pic>
      <p:sp>
        <p:nvSpPr>
          <p:cNvPr id="28" name="Rectangle 27">
            <a:extLst>
              <a:ext uri="{FF2B5EF4-FFF2-40B4-BE49-F238E27FC236}">
                <a16:creationId xmlns:a16="http://schemas.microsoft.com/office/drawing/2014/main" id="{626F1402-2DEC-4071-84AF-350C7BF00D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7997" y="665226"/>
            <a:ext cx="48006" cy="23317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room with a window and a television&#10;&#10;Description automatically generated">
            <a:extLst>
              <a:ext uri="{FF2B5EF4-FFF2-40B4-BE49-F238E27FC236}">
                <a16:creationId xmlns:a16="http://schemas.microsoft.com/office/drawing/2014/main" id="{F186853F-DCBD-2F53-1668-E68EC9FE144C}"/>
              </a:ext>
            </a:extLst>
          </p:cNvPr>
          <p:cNvPicPr>
            <a:picLocks noChangeAspect="1"/>
          </p:cNvPicPr>
          <p:nvPr/>
        </p:nvPicPr>
        <p:blipFill>
          <a:blip r:embed="rId3">
            <a:extLst>
              <a:ext uri="{28A0092B-C50C-407E-A947-70E740481C1C}">
                <a14:useLocalDpi xmlns:a14="http://schemas.microsoft.com/office/drawing/2010/main" val="0"/>
              </a:ext>
            </a:extLst>
          </a:blip>
          <a:srcRect l="32433" r="12140" b="-2"/>
          <a:stretch/>
        </p:blipFill>
        <p:spPr>
          <a:xfrm rot="5400000">
            <a:off x="5295793" y="2933"/>
            <a:ext cx="2702052" cy="3656303"/>
          </a:xfrm>
          <a:prstGeom prst="rect">
            <a:avLst/>
          </a:prstGeom>
        </p:spPr>
      </p:pic>
      <p:cxnSp>
        <p:nvCxnSpPr>
          <p:cNvPr id="30" name="Straight Connector 29">
            <a:extLst>
              <a:ext uri="{FF2B5EF4-FFF2-40B4-BE49-F238E27FC236}">
                <a16:creationId xmlns:a16="http://schemas.microsoft.com/office/drawing/2014/main" id="{04733B62-1719-4677-A612-CA0AC0AD748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0814" y="4214077"/>
            <a:ext cx="78867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DA52A394-10F4-4AA5-90E4-634D1E919D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4750737"/>
            <a:ext cx="9143989"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4" name="Rectangle 23">
            <a:extLst>
              <a:ext uri="{FF2B5EF4-FFF2-40B4-BE49-F238E27FC236}">
                <a16:creationId xmlns:a16="http://schemas.microsoft.com/office/drawing/2014/main" id="{07BDDC51-8BB2-42BE-8EA8-39B3E9AC1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504271739"/>
      </p:ext>
    </p:extLst>
  </p:cSld>
  <p:clrMapOvr>
    <a:masterClrMapping/>
  </p:clrMapOvr>
</p:sld>
</file>

<file path=ppt/theme/theme1.xml><?xml version="1.0" encoding="utf-8"?>
<a:theme xmlns:a="http://schemas.openxmlformats.org/drawingml/2006/main" name="Teenager Behavior Infographics by Slidesgo">
  <a:themeElements>
    <a:clrScheme name="Simple Light">
      <a:dk1>
        <a:srgbClr val="000000"/>
      </a:dk1>
      <a:lt1>
        <a:srgbClr val="FFFFFF"/>
      </a:lt1>
      <a:dk2>
        <a:srgbClr val="F24182"/>
      </a:dk2>
      <a:lt2>
        <a:srgbClr val="16288C"/>
      </a:lt2>
      <a:accent1>
        <a:srgbClr val="41BFB3"/>
      </a:accent1>
      <a:accent2>
        <a:srgbClr val="F28322"/>
      </a:accent2>
      <a:accent3>
        <a:srgbClr val="198DE6"/>
      </a:accent3>
      <a:accent4>
        <a:srgbClr val="F73934"/>
      </a:accent4>
      <a:accent5>
        <a:srgbClr val="EFEFEF"/>
      </a:accent5>
      <a:accent6>
        <a:srgbClr val="B7B7B7"/>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63da656-5c75-4f6d-9461-4a3ce9a537cc}" enabled="1" method="Standard" siteId="{d9d3f5ac-f803-49be-949f-14a7074d74a7}" removed="0"/>
</clbl:labelList>
</file>

<file path=docProps/app.xml><?xml version="1.0" encoding="utf-8"?>
<Properties xmlns="http://schemas.openxmlformats.org/officeDocument/2006/extended-properties" xmlns:vt="http://schemas.openxmlformats.org/officeDocument/2006/docPropsVTypes">
  <TotalTime>5219</TotalTime>
  <Words>591</Words>
  <Application>Microsoft Office PowerPoint</Application>
  <PresentationFormat>On-screen Show (16:9)</PresentationFormat>
  <Paragraphs>43</Paragraphs>
  <Slides>4</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vt:i4>
      </vt:variant>
    </vt:vector>
  </HeadingPairs>
  <TitlesOfParts>
    <vt:vector size="12" baseType="lpstr">
      <vt:lpstr>Calibri</vt:lpstr>
      <vt:lpstr>Arial</vt:lpstr>
      <vt:lpstr>Fira Sans Extra Condensed Medium</vt:lpstr>
      <vt:lpstr>Roboto</vt:lpstr>
      <vt:lpstr>Calibri Light</vt:lpstr>
      <vt:lpstr>Wingdings</vt:lpstr>
      <vt:lpstr>Teenager Behavior Infographics by Slidesgo</vt:lpstr>
      <vt:lpstr>Retrospect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Teenager Behavior Infographics</dc:title>
  <dc:creator>Gowda, Sam</dc:creator>
  <cp:lastModifiedBy>Jordan Makmihe</cp:lastModifiedBy>
  <cp:revision>5</cp:revision>
  <dcterms:modified xsi:type="dcterms:W3CDTF">2025-06-02T15:29:00Z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Teenager Behavior Infographics by Slidesgo:3\Slidesgo Final Pages:3</vt:lpwstr>
  </property>
  <property fmtid="{D5CDD505-2E9C-101B-9397-08002B2CF9AE}" pid="3" name="ClassificationContentMarkingHeaderText">
    <vt:lpwstr>Official</vt:lpwstr>
  </property>
</Properties>
</file>